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319" r:id="rId3"/>
    <p:sldId id="320" r:id="rId4"/>
    <p:sldId id="329" r:id="rId5"/>
    <p:sldId id="301" r:id="rId6"/>
    <p:sldId id="325" r:id="rId7"/>
    <p:sldId id="302" r:id="rId8"/>
    <p:sldId id="326" r:id="rId9"/>
    <p:sldId id="327" r:id="rId10"/>
    <p:sldId id="315" r:id="rId11"/>
    <p:sldId id="328" r:id="rId12"/>
    <p:sldId id="323" r:id="rId13"/>
    <p:sldId id="330" r:id="rId14"/>
    <p:sldId id="331" r:id="rId15"/>
  </p:sldIdLst>
  <p:sldSz cx="16256000" cy="9144000"/>
  <p:notesSz cx="9904413" cy="6772275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4646"/>
    <a:srgbClr val="CCDDE7"/>
    <a:srgbClr val="EB2027"/>
    <a:srgbClr val="F1F1F2"/>
    <a:srgbClr val="933495"/>
    <a:srgbClr val="93CDDD"/>
    <a:srgbClr val="594F8C"/>
    <a:srgbClr val="FFFFFF"/>
    <a:srgbClr val="616061"/>
    <a:srgbClr val="E39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72"/>
    <p:restoredTop sz="90444" autoAdjust="0"/>
  </p:normalViewPr>
  <p:slideViewPr>
    <p:cSldViewPr>
      <p:cViewPr varScale="1">
        <p:scale>
          <a:sx n="80" d="100"/>
          <a:sy n="80" d="100"/>
        </p:scale>
        <p:origin x="1008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91591" cy="339790"/>
          </a:xfrm>
          <a:prstGeom prst="rect">
            <a:avLst/>
          </a:prstGeom>
        </p:spPr>
        <p:txBody>
          <a:bodyPr vert="horz" lIns="60013" tIns="30007" rIns="60013" bIns="30007" rtlCol="0"/>
          <a:lstStyle>
            <a:lvl1pPr algn="l">
              <a:defRPr sz="8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09925" y="1"/>
            <a:ext cx="4292557" cy="339790"/>
          </a:xfrm>
          <a:prstGeom prst="rect">
            <a:avLst/>
          </a:prstGeom>
        </p:spPr>
        <p:txBody>
          <a:bodyPr vert="horz" lIns="60013" tIns="30007" rIns="60013" bIns="30007" rtlCol="0"/>
          <a:lstStyle>
            <a:lvl1pPr algn="r">
              <a:defRPr sz="800"/>
            </a:lvl1pPr>
          </a:lstStyle>
          <a:p>
            <a:fld id="{E55A3151-0113-4B86-AD69-82B646F2B94D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19413" y="846138"/>
            <a:ext cx="4065587" cy="2286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0013" tIns="30007" rIns="60013" bIns="3000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0442" y="3259160"/>
            <a:ext cx="7923530" cy="2666584"/>
          </a:xfrm>
          <a:prstGeom prst="rect">
            <a:avLst/>
          </a:prstGeom>
        </p:spPr>
        <p:txBody>
          <a:bodyPr vert="horz" lIns="60013" tIns="30007" rIns="60013" bIns="3000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32486"/>
            <a:ext cx="4291591" cy="339790"/>
          </a:xfrm>
          <a:prstGeom prst="rect">
            <a:avLst/>
          </a:prstGeom>
        </p:spPr>
        <p:txBody>
          <a:bodyPr vert="horz" lIns="60013" tIns="30007" rIns="60013" bIns="30007" rtlCol="0" anchor="b"/>
          <a:lstStyle>
            <a:lvl1pPr algn="l">
              <a:defRPr sz="8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09925" y="6432486"/>
            <a:ext cx="4292557" cy="339790"/>
          </a:xfrm>
          <a:prstGeom prst="rect">
            <a:avLst/>
          </a:prstGeom>
        </p:spPr>
        <p:txBody>
          <a:bodyPr vert="horz" lIns="60013" tIns="30007" rIns="60013" bIns="30007" rtlCol="0" anchor="b"/>
          <a:lstStyle>
            <a:lvl1pPr algn="r">
              <a:defRPr sz="800"/>
            </a:lvl1pPr>
          </a:lstStyle>
          <a:p>
            <a:fld id="{C4F9EB0A-1DAC-4BAA-B793-0E059A2E19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516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567543" y="3387449"/>
            <a:ext cx="7120912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0" b="0" i="0">
                <a:solidFill>
                  <a:srgbClr val="594F8C"/>
                </a:solidFill>
                <a:latin typeface="Calibri-Light"/>
                <a:cs typeface="Calibri-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438400" y="5120640"/>
            <a:ext cx="113792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0" i="0">
                <a:solidFill>
                  <a:srgbClr val="594F8C"/>
                </a:solidFill>
                <a:latin typeface="MyriadPro-Cond"/>
                <a:cs typeface="MyriadPro-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0" i="0">
                <a:solidFill>
                  <a:srgbClr val="594F8C"/>
                </a:solidFill>
                <a:latin typeface="MyriadPro-Cond"/>
                <a:cs typeface="MyriadPro-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1280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37184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0" i="0">
                <a:solidFill>
                  <a:srgbClr val="594F8C"/>
                </a:solidFill>
                <a:latin typeface="MyriadPro-Cond"/>
                <a:cs typeface="MyriadPro-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99390" y="577124"/>
            <a:ext cx="12657218" cy="65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00" b="0" i="0">
                <a:solidFill>
                  <a:srgbClr val="594F8C"/>
                </a:solidFill>
                <a:latin typeface="MyriadPro-Cond"/>
                <a:cs typeface="MyriadPro-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2299" y="2256637"/>
            <a:ext cx="8739505" cy="4930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527040" y="8503920"/>
            <a:ext cx="520192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1280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70432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4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3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fr.gov.ru/branches/samara/info/~0/8505" TargetMode="External"/><Relationship Id="rId11" Type="http://schemas.openxmlformats.org/officeDocument/2006/relationships/image" Target="../media/image9.png"/><Relationship Id="rId5" Type="http://schemas.openxmlformats.org/officeDocument/2006/relationships/hyperlink" Target="https://sfr.gov.ru/branches/samara/info/~0/7862" TargetMode="External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hyperlink" Target="https://www.gosuslugi.ru/610803/1/form" TargetMode="External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hyperlink" Target="mailto:ospr@63.sfr.gov.ru" TargetMode="External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hyperlink" Target="https://sfr.gov.ru/branches/samara/info/~0/8505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7.emf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oleObject" Target="../embeddings/_____Microsoft_Excel_97-20031.xls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emf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oleObject" Target="../embeddings/_____Microsoft_Excel_97-20032.xls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9.emf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oleObject" Target="../embeddings/_____Microsoft_Excel_97-20033.xls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>
            <a:extLst>
              <a:ext uri="{FF2B5EF4-FFF2-40B4-BE49-F238E27FC236}">
                <a16:creationId xmlns:a16="http://schemas.microsoft.com/office/drawing/2014/main" xmlns="" id="{F70FF60C-7341-964B-8440-4C1F2C70E6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415"/>
            <a:ext cx="16256000" cy="9143999"/>
          </a:xfrm>
          <a:prstGeom prst="rect">
            <a:avLst/>
          </a:prstGeom>
        </p:spPr>
      </p:pic>
      <p:sp>
        <p:nvSpPr>
          <p:cNvPr id="2" name="object 2"/>
          <p:cNvSpPr/>
          <p:nvPr/>
        </p:nvSpPr>
        <p:spPr>
          <a:xfrm>
            <a:off x="11956199" y="7318679"/>
            <a:ext cx="570865" cy="275590"/>
          </a:xfrm>
          <a:custGeom>
            <a:avLst/>
            <a:gdLst/>
            <a:ahLst/>
            <a:cxnLst/>
            <a:rect l="l" t="t" r="r" b="b"/>
            <a:pathLst>
              <a:path w="570865" h="275590">
                <a:moveTo>
                  <a:pt x="244627" y="41859"/>
                </a:moveTo>
                <a:lnTo>
                  <a:pt x="224129" y="23660"/>
                </a:lnTo>
                <a:lnTo>
                  <a:pt x="199872" y="10566"/>
                </a:lnTo>
                <a:lnTo>
                  <a:pt x="172466" y="2654"/>
                </a:lnTo>
                <a:lnTo>
                  <a:pt x="142443" y="0"/>
                </a:lnTo>
                <a:lnTo>
                  <a:pt x="96227" y="6680"/>
                </a:lnTo>
                <a:lnTo>
                  <a:pt x="56984" y="25514"/>
                </a:lnTo>
                <a:lnTo>
                  <a:pt x="26593" y="54775"/>
                </a:lnTo>
                <a:lnTo>
                  <a:pt x="6972" y="92684"/>
                </a:lnTo>
                <a:lnTo>
                  <a:pt x="0" y="137490"/>
                </a:lnTo>
                <a:lnTo>
                  <a:pt x="6959" y="182333"/>
                </a:lnTo>
                <a:lnTo>
                  <a:pt x="26568" y="220256"/>
                </a:lnTo>
                <a:lnTo>
                  <a:pt x="56908" y="249516"/>
                </a:lnTo>
                <a:lnTo>
                  <a:pt x="96050" y="268351"/>
                </a:lnTo>
                <a:lnTo>
                  <a:pt x="142100" y="275018"/>
                </a:lnTo>
                <a:lnTo>
                  <a:pt x="172313" y="272300"/>
                </a:lnTo>
                <a:lnTo>
                  <a:pt x="199834" y="264248"/>
                </a:lnTo>
                <a:lnTo>
                  <a:pt x="224116" y="251015"/>
                </a:lnTo>
                <a:lnTo>
                  <a:pt x="244627" y="232740"/>
                </a:lnTo>
                <a:lnTo>
                  <a:pt x="219684" y="208546"/>
                </a:lnTo>
                <a:lnTo>
                  <a:pt x="203250" y="222821"/>
                </a:lnTo>
                <a:lnTo>
                  <a:pt x="185140" y="232867"/>
                </a:lnTo>
                <a:lnTo>
                  <a:pt x="165379" y="238810"/>
                </a:lnTo>
                <a:lnTo>
                  <a:pt x="143992" y="240753"/>
                </a:lnTo>
                <a:lnTo>
                  <a:pt x="101917" y="232994"/>
                </a:lnTo>
                <a:lnTo>
                  <a:pt x="68465" y="211455"/>
                </a:lnTo>
                <a:lnTo>
                  <a:pt x="46393" y="178752"/>
                </a:lnTo>
                <a:lnTo>
                  <a:pt x="38417" y="137490"/>
                </a:lnTo>
                <a:lnTo>
                  <a:pt x="46393" y="96266"/>
                </a:lnTo>
                <a:lnTo>
                  <a:pt x="68465" y="63563"/>
                </a:lnTo>
                <a:lnTo>
                  <a:pt x="101917" y="41998"/>
                </a:lnTo>
                <a:lnTo>
                  <a:pt x="143992" y="34226"/>
                </a:lnTo>
                <a:lnTo>
                  <a:pt x="165379" y="36118"/>
                </a:lnTo>
                <a:lnTo>
                  <a:pt x="185140" y="41935"/>
                </a:lnTo>
                <a:lnTo>
                  <a:pt x="203250" y="51854"/>
                </a:lnTo>
                <a:lnTo>
                  <a:pt x="219684" y="66090"/>
                </a:lnTo>
                <a:lnTo>
                  <a:pt x="244627" y="41859"/>
                </a:lnTo>
                <a:close/>
              </a:path>
              <a:path w="570865" h="275590">
                <a:moveTo>
                  <a:pt x="570649" y="137490"/>
                </a:moveTo>
                <a:lnTo>
                  <a:pt x="563689" y="92824"/>
                </a:lnTo>
                <a:lnTo>
                  <a:pt x="544055" y="54927"/>
                </a:lnTo>
                <a:lnTo>
                  <a:pt x="532257" y="43548"/>
                </a:lnTo>
                <a:lnTo>
                  <a:pt x="532257" y="137490"/>
                </a:lnTo>
                <a:lnTo>
                  <a:pt x="524370" y="178752"/>
                </a:lnTo>
                <a:lnTo>
                  <a:pt x="502539" y="211455"/>
                </a:lnTo>
                <a:lnTo>
                  <a:pt x="469531" y="232994"/>
                </a:lnTo>
                <a:lnTo>
                  <a:pt x="428117" y="240753"/>
                </a:lnTo>
                <a:lnTo>
                  <a:pt x="386321" y="232994"/>
                </a:lnTo>
                <a:lnTo>
                  <a:pt x="353110" y="211455"/>
                </a:lnTo>
                <a:lnTo>
                  <a:pt x="331203" y="178752"/>
                </a:lnTo>
                <a:lnTo>
                  <a:pt x="323291" y="137490"/>
                </a:lnTo>
                <a:lnTo>
                  <a:pt x="331203" y="96266"/>
                </a:lnTo>
                <a:lnTo>
                  <a:pt x="353110" y="63563"/>
                </a:lnTo>
                <a:lnTo>
                  <a:pt x="386321" y="41998"/>
                </a:lnTo>
                <a:lnTo>
                  <a:pt x="428117" y="34226"/>
                </a:lnTo>
                <a:lnTo>
                  <a:pt x="469531" y="41998"/>
                </a:lnTo>
                <a:lnTo>
                  <a:pt x="502539" y="63563"/>
                </a:lnTo>
                <a:lnTo>
                  <a:pt x="524370" y="96266"/>
                </a:lnTo>
                <a:lnTo>
                  <a:pt x="532257" y="137490"/>
                </a:lnTo>
                <a:lnTo>
                  <a:pt x="532257" y="43548"/>
                </a:lnTo>
                <a:lnTo>
                  <a:pt x="522592" y="34226"/>
                </a:lnTo>
                <a:lnTo>
                  <a:pt x="513664" y="25615"/>
                </a:lnTo>
                <a:lnTo>
                  <a:pt x="474383" y="6705"/>
                </a:lnTo>
                <a:lnTo>
                  <a:pt x="428117" y="0"/>
                </a:lnTo>
                <a:lnTo>
                  <a:pt x="381546" y="6743"/>
                </a:lnTo>
                <a:lnTo>
                  <a:pt x="342074" y="25717"/>
                </a:lnTo>
                <a:lnTo>
                  <a:pt x="311569" y="55067"/>
                </a:lnTo>
                <a:lnTo>
                  <a:pt x="291909" y="92951"/>
                </a:lnTo>
                <a:lnTo>
                  <a:pt x="284937" y="137490"/>
                </a:lnTo>
                <a:lnTo>
                  <a:pt x="291909" y="182029"/>
                </a:lnTo>
                <a:lnTo>
                  <a:pt x="311569" y="219925"/>
                </a:lnTo>
                <a:lnTo>
                  <a:pt x="342074" y="249288"/>
                </a:lnTo>
                <a:lnTo>
                  <a:pt x="381546" y="268274"/>
                </a:lnTo>
                <a:lnTo>
                  <a:pt x="428117" y="275018"/>
                </a:lnTo>
                <a:lnTo>
                  <a:pt x="474383" y="268312"/>
                </a:lnTo>
                <a:lnTo>
                  <a:pt x="513664" y="249402"/>
                </a:lnTo>
                <a:lnTo>
                  <a:pt x="522617" y="240753"/>
                </a:lnTo>
                <a:lnTo>
                  <a:pt x="544055" y="220091"/>
                </a:lnTo>
                <a:lnTo>
                  <a:pt x="563689" y="182181"/>
                </a:lnTo>
                <a:lnTo>
                  <a:pt x="570649" y="13749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604343" y="7322248"/>
            <a:ext cx="267970" cy="313690"/>
          </a:xfrm>
          <a:custGeom>
            <a:avLst/>
            <a:gdLst/>
            <a:ahLst/>
            <a:cxnLst/>
            <a:rect l="l" t="t" r="r" b="b"/>
            <a:pathLst>
              <a:path w="267970" h="313690">
                <a:moveTo>
                  <a:pt x="267360" y="234950"/>
                </a:moveTo>
                <a:lnTo>
                  <a:pt x="225856" y="234950"/>
                </a:lnTo>
                <a:lnTo>
                  <a:pt x="225856" y="0"/>
                </a:lnTo>
                <a:lnTo>
                  <a:pt x="187845" y="0"/>
                </a:lnTo>
                <a:lnTo>
                  <a:pt x="187845" y="234950"/>
                </a:lnTo>
                <a:lnTo>
                  <a:pt x="38074" y="234950"/>
                </a:lnTo>
                <a:lnTo>
                  <a:pt x="38074" y="0"/>
                </a:lnTo>
                <a:lnTo>
                  <a:pt x="0" y="0"/>
                </a:lnTo>
                <a:lnTo>
                  <a:pt x="0" y="234950"/>
                </a:lnTo>
                <a:lnTo>
                  <a:pt x="0" y="267970"/>
                </a:lnTo>
                <a:lnTo>
                  <a:pt x="231597" y="267970"/>
                </a:lnTo>
                <a:lnTo>
                  <a:pt x="231597" y="313690"/>
                </a:lnTo>
                <a:lnTo>
                  <a:pt x="267360" y="313690"/>
                </a:lnTo>
                <a:lnTo>
                  <a:pt x="267360" y="267970"/>
                </a:lnTo>
                <a:lnTo>
                  <a:pt x="267360" y="23495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938041" y="7321774"/>
            <a:ext cx="232410" cy="269240"/>
          </a:xfrm>
          <a:custGeom>
            <a:avLst/>
            <a:gdLst/>
            <a:ahLst/>
            <a:cxnLst/>
            <a:rect l="l" t="t" r="r" b="b"/>
            <a:pathLst>
              <a:path w="232409" h="269240">
                <a:moveTo>
                  <a:pt x="232359" y="0"/>
                </a:moveTo>
                <a:lnTo>
                  <a:pt x="197053" y="0"/>
                </a:lnTo>
                <a:lnTo>
                  <a:pt x="38074" y="207378"/>
                </a:lnTo>
                <a:lnTo>
                  <a:pt x="38074" y="0"/>
                </a:lnTo>
                <a:lnTo>
                  <a:pt x="0" y="0"/>
                </a:lnTo>
                <a:lnTo>
                  <a:pt x="0" y="268859"/>
                </a:lnTo>
                <a:lnTo>
                  <a:pt x="35344" y="268859"/>
                </a:lnTo>
                <a:lnTo>
                  <a:pt x="194678" y="61836"/>
                </a:lnTo>
                <a:lnTo>
                  <a:pt x="194678" y="268859"/>
                </a:lnTo>
                <a:lnTo>
                  <a:pt x="232359" y="268859"/>
                </a:lnTo>
                <a:lnTo>
                  <a:pt x="232359" y="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232193" y="7321778"/>
            <a:ext cx="564515" cy="272415"/>
          </a:xfrm>
          <a:custGeom>
            <a:avLst/>
            <a:gdLst/>
            <a:ahLst/>
            <a:cxnLst/>
            <a:rect l="l" t="t" r="r" b="b"/>
            <a:pathLst>
              <a:path w="564515" h="272415">
                <a:moveTo>
                  <a:pt x="281876" y="268859"/>
                </a:moveTo>
                <a:lnTo>
                  <a:pt x="251307" y="201587"/>
                </a:lnTo>
                <a:lnTo>
                  <a:pt x="237363" y="170891"/>
                </a:lnTo>
                <a:lnTo>
                  <a:pt x="198564" y="85496"/>
                </a:lnTo>
                <a:lnTo>
                  <a:pt x="198564" y="170891"/>
                </a:lnTo>
                <a:lnTo>
                  <a:pt x="82537" y="170891"/>
                </a:lnTo>
                <a:lnTo>
                  <a:pt x="140512" y="39166"/>
                </a:lnTo>
                <a:lnTo>
                  <a:pt x="198564" y="170891"/>
                </a:lnTo>
                <a:lnTo>
                  <a:pt x="198564" y="85496"/>
                </a:lnTo>
                <a:lnTo>
                  <a:pt x="177520" y="39166"/>
                </a:lnTo>
                <a:lnTo>
                  <a:pt x="159727" y="0"/>
                </a:lnTo>
                <a:lnTo>
                  <a:pt x="121754" y="0"/>
                </a:lnTo>
                <a:lnTo>
                  <a:pt x="0" y="268859"/>
                </a:lnTo>
                <a:lnTo>
                  <a:pt x="39522" y="268859"/>
                </a:lnTo>
                <a:lnTo>
                  <a:pt x="69088" y="201587"/>
                </a:lnTo>
                <a:lnTo>
                  <a:pt x="211950" y="201587"/>
                </a:lnTo>
                <a:lnTo>
                  <a:pt x="241503" y="268859"/>
                </a:lnTo>
                <a:lnTo>
                  <a:pt x="281876" y="268859"/>
                </a:lnTo>
                <a:close/>
              </a:path>
              <a:path w="564515" h="272415">
                <a:moveTo>
                  <a:pt x="564489" y="0"/>
                </a:moveTo>
                <a:lnTo>
                  <a:pt x="375094" y="0"/>
                </a:lnTo>
                <a:lnTo>
                  <a:pt x="370941" y="113322"/>
                </a:lnTo>
                <a:lnTo>
                  <a:pt x="366814" y="167665"/>
                </a:lnTo>
                <a:lnTo>
                  <a:pt x="358279" y="205981"/>
                </a:lnTo>
                <a:lnTo>
                  <a:pt x="344068" y="228688"/>
                </a:lnTo>
                <a:lnTo>
                  <a:pt x="322948" y="236169"/>
                </a:lnTo>
                <a:lnTo>
                  <a:pt x="318630" y="236169"/>
                </a:lnTo>
                <a:lnTo>
                  <a:pt x="315252" y="235826"/>
                </a:lnTo>
                <a:lnTo>
                  <a:pt x="310616" y="234657"/>
                </a:lnTo>
                <a:lnTo>
                  <a:pt x="307924" y="268859"/>
                </a:lnTo>
                <a:lnTo>
                  <a:pt x="317169" y="271106"/>
                </a:lnTo>
                <a:lnTo>
                  <a:pt x="324446" y="271894"/>
                </a:lnTo>
                <a:lnTo>
                  <a:pt x="332117" y="271894"/>
                </a:lnTo>
                <a:lnTo>
                  <a:pt x="387197" y="232041"/>
                </a:lnTo>
                <a:lnTo>
                  <a:pt x="399719" y="182143"/>
                </a:lnTo>
                <a:lnTo>
                  <a:pt x="405168" y="112153"/>
                </a:lnTo>
                <a:lnTo>
                  <a:pt x="407835" y="33401"/>
                </a:lnTo>
                <a:lnTo>
                  <a:pt x="526834" y="33401"/>
                </a:lnTo>
                <a:lnTo>
                  <a:pt x="526834" y="268859"/>
                </a:lnTo>
                <a:lnTo>
                  <a:pt x="564489" y="268859"/>
                </a:lnTo>
                <a:lnTo>
                  <a:pt x="564489" y="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3895728" y="7321778"/>
            <a:ext cx="217170" cy="269240"/>
          </a:xfrm>
          <a:custGeom>
            <a:avLst/>
            <a:gdLst/>
            <a:ahLst/>
            <a:cxnLst/>
            <a:rect l="l" t="t" r="r" b="b"/>
            <a:pathLst>
              <a:path w="217169" h="269240">
                <a:moveTo>
                  <a:pt x="38049" y="0"/>
                </a:moveTo>
                <a:lnTo>
                  <a:pt x="0" y="0"/>
                </a:lnTo>
                <a:lnTo>
                  <a:pt x="0" y="268846"/>
                </a:lnTo>
                <a:lnTo>
                  <a:pt x="110972" y="268846"/>
                </a:lnTo>
                <a:lnTo>
                  <a:pt x="155897" y="263117"/>
                </a:lnTo>
                <a:lnTo>
                  <a:pt x="189190" y="246046"/>
                </a:lnTo>
                <a:lnTo>
                  <a:pt x="194705" y="238518"/>
                </a:lnTo>
                <a:lnTo>
                  <a:pt x="38049" y="238518"/>
                </a:lnTo>
                <a:lnTo>
                  <a:pt x="38049" y="124015"/>
                </a:lnTo>
                <a:lnTo>
                  <a:pt x="197747" y="124015"/>
                </a:lnTo>
                <a:lnTo>
                  <a:pt x="191338" y="115123"/>
                </a:lnTo>
                <a:lnTo>
                  <a:pt x="160263" y="99098"/>
                </a:lnTo>
                <a:lnTo>
                  <a:pt x="117906" y="93725"/>
                </a:lnTo>
                <a:lnTo>
                  <a:pt x="38049" y="93725"/>
                </a:lnTo>
                <a:lnTo>
                  <a:pt x="38049" y="0"/>
                </a:lnTo>
                <a:close/>
              </a:path>
              <a:path w="217169" h="269240">
                <a:moveTo>
                  <a:pt x="197747" y="124015"/>
                </a:moveTo>
                <a:lnTo>
                  <a:pt x="109410" y="124015"/>
                </a:lnTo>
                <a:lnTo>
                  <a:pt x="139192" y="127311"/>
                </a:lnTo>
                <a:lnTo>
                  <a:pt x="160855" y="137417"/>
                </a:lnTo>
                <a:lnTo>
                  <a:pt x="174082" y="154662"/>
                </a:lnTo>
                <a:lnTo>
                  <a:pt x="178562" y="179374"/>
                </a:lnTo>
                <a:lnTo>
                  <a:pt x="174025" y="204962"/>
                </a:lnTo>
                <a:lnTo>
                  <a:pt x="160702" y="223477"/>
                </a:lnTo>
                <a:lnTo>
                  <a:pt x="139021" y="234726"/>
                </a:lnTo>
                <a:lnTo>
                  <a:pt x="109410" y="238518"/>
                </a:lnTo>
                <a:lnTo>
                  <a:pt x="194705" y="238518"/>
                </a:lnTo>
                <a:lnTo>
                  <a:pt x="209879" y="217807"/>
                </a:lnTo>
                <a:lnTo>
                  <a:pt x="216992" y="178574"/>
                </a:lnTo>
                <a:lnTo>
                  <a:pt x="210468" y="141662"/>
                </a:lnTo>
                <a:lnTo>
                  <a:pt x="197747" y="124015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184799" y="7470364"/>
            <a:ext cx="38735" cy="120650"/>
          </a:xfrm>
          <a:custGeom>
            <a:avLst/>
            <a:gdLst/>
            <a:ahLst/>
            <a:cxnLst/>
            <a:rect l="l" t="t" r="r" b="b"/>
            <a:pathLst>
              <a:path w="38734" h="120650">
                <a:moveTo>
                  <a:pt x="0" y="120650"/>
                </a:moveTo>
                <a:lnTo>
                  <a:pt x="38455" y="120650"/>
                </a:lnTo>
                <a:lnTo>
                  <a:pt x="38455" y="0"/>
                </a:lnTo>
                <a:lnTo>
                  <a:pt x="0" y="0"/>
                </a:lnTo>
                <a:lnTo>
                  <a:pt x="0" y="12065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4184796" y="7321778"/>
            <a:ext cx="231775" cy="269240"/>
          </a:xfrm>
          <a:custGeom>
            <a:avLst/>
            <a:gdLst/>
            <a:ahLst/>
            <a:cxnLst/>
            <a:rect l="l" t="t" r="r" b="b"/>
            <a:pathLst>
              <a:path w="231775" h="269240">
                <a:moveTo>
                  <a:pt x="231241" y="0"/>
                </a:moveTo>
                <a:lnTo>
                  <a:pt x="192824" y="0"/>
                </a:lnTo>
                <a:lnTo>
                  <a:pt x="192824" y="115570"/>
                </a:lnTo>
                <a:lnTo>
                  <a:pt x="38455" y="115570"/>
                </a:lnTo>
                <a:lnTo>
                  <a:pt x="38455" y="0"/>
                </a:lnTo>
                <a:lnTo>
                  <a:pt x="0" y="0"/>
                </a:lnTo>
                <a:lnTo>
                  <a:pt x="0" y="115570"/>
                </a:lnTo>
                <a:lnTo>
                  <a:pt x="0" y="148590"/>
                </a:lnTo>
                <a:lnTo>
                  <a:pt x="192824" y="148590"/>
                </a:lnTo>
                <a:lnTo>
                  <a:pt x="192824" y="269240"/>
                </a:lnTo>
                <a:lnTo>
                  <a:pt x="231241" y="269240"/>
                </a:lnTo>
                <a:lnTo>
                  <a:pt x="231241" y="148590"/>
                </a:lnTo>
                <a:lnTo>
                  <a:pt x="231241" y="115570"/>
                </a:lnTo>
                <a:lnTo>
                  <a:pt x="231241" y="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4515031" y="7321778"/>
            <a:ext cx="297815" cy="269240"/>
          </a:xfrm>
          <a:custGeom>
            <a:avLst/>
            <a:gdLst/>
            <a:ahLst/>
            <a:cxnLst/>
            <a:rect l="l" t="t" r="r" b="b"/>
            <a:pathLst>
              <a:path w="297815" h="269240">
                <a:moveTo>
                  <a:pt x="38049" y="0"/>
                </a:moveTo>
                <a:lnTo>
                  <a:pt x="0" y="0"/>
                </a:lnTo>
                <a:lnTo>
                  <a:pt x="0" y="268846"/>
                </a:lnTo>
                <a:lnTo>
                  <a:pt x="111048" y="268846"/>
                </a:lnTo>
                <a:lnTo>
                  <a:pt x="155967" y="263117"/>
                </a:lnTo>
                <a:lnTo>
                  <a:pt x="189247" y="246046"/>
                </a:lnTo>
                <a:lnTo>
                  <a:pt x="194759" y="238518"/>
                </a:lnTo>
                <a:lnTo>
                  <a:pt x="38049" y="238518"/>
                </a:lnTo>
                <a:lnTo>
                  <a:pt x="38049" y="124015"/>
                </a:lnTo>
                <a:lnTo>
                  <a:pt x="197809" y="124015"/>
                </a:lnTo>
                <a:lnTo>
                  <a:pt x="191406" y="115123"/>
                </a:lnTo>
                <a:lnTo>
                  <a:pt x="160339" y="99098"/>
                </a:lnTo>
                <a:lnTo>
                  <a:pt x="117957" y="93725"/>
                </a:lnTo>
                <a:lnTo>
                  <a:pt x="38049" y="93725"/>
                </a:lnTo>
                <a:lnTo>
                  <a:pt x="38049" y="0"/>
                </a:lnTo>
                <a:close/>
              </a:path>
              <a:path w="297815" h="269240">
                <a:moveTo>
                  <a:pt x="197809" y="124015"/>
                </a:moveTo>
                <a:lnTo>
                  <a:pt x="109473" y="124015"/>
                </a:lnTo>
                <a:lnTo>
                  <a:pt x="139260" y="127311"/>
                </a:lnTo>
                <a:lnTo>
                  <a:pt x="160931" y="137417"/>
                </a:lnTo>
                <a:lnTo>
                  <a:pt x="174167" y="154662"/>
                </a:lnTo>
                <a:lnTo>
                  <a:pt x="178650" y="179374"/>
                </a:lnTo>
                <a:lnTo>
                  <a:pt x="174110" y="204962"/>
                </a:lnTo>
                <a:lnTo>
                  <a:pt x="160778" y="223477"/>
                </a:lnTo>
                <a:lnTo>
                  <a:pt x="139088" y="234726"/>
                </a:lnTo>
                <a:lnTo>
                  <a:pt x="109473" y="238518"/>
                </a:lnTo>
                <a:lnTo>
                  <a:pt x="194759" y="238518"/>
                </a:lnTo>
                <a:lnTo>
                  <a:pt x="209923" y="217807"/>
                </a:lnTo>
                <a:lnTo>
                  <a:pt x="217030" y="178574"/>
                </a:lnTo>
                <a:lnTo>
                  <a:pt x="210517" y="141662"/>
                </a:lnTo>
                <a:lnTo>
                  <a:pt x="197809" y="124015"/>
                </a:lnTo>
                <a:close/>
              </a:path>
              <a:path w="297815" h="269240">
                <a:moveTo>
                  <a:pt x="297662" y="0"/>
                </a:moveTo>
                <a:lnTo>
                  <a:pt x="259651" y="0"/>
                </a:lnTo>
                <a:lnTo>
                  <a:pt x="259651" y="268833"/>
                </a:lnTo>
                <a:lnTo>
                  <a:pt x="297662" y="268833"/>
                </a:lnTo>
                <a:lnTo>
                  <a:pt x="297662" y="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911759" y="7321774"/>
            <a:ext cx="232410" cy="269240"/>
          </a:xfrm>
          <a:custGeom>
            <a:avLst/>
            <a:gdLst/>
            <a:ahLst/>
            <a:cxnLst/>
            <a:rect l="l" t="t" r="r" b="b"/>
            <a:pathLst>
              <a:path w="232409" h="269240">
                <a:moveTo>
                  <a:pt x="232359" y="0"/>
                </a:moveTo>
                <a:lnTo>
                  <a:pt x="196977" y="0"/>
                </a:lnTo>
                <a:lnTo>
                  <a:pt x="37998" y="207378"/>
                </a:lnTo>
                <a:lnTo>
                  <a:pt x="37998" y="0"/>
                </a:lnTo>
                <a:lnTo>
                  <a:pt x="0" y="0"/>
                </a:lnTo>
                <a:lnTo>
                  <a:pt x="0" y="268859"/>
                </a:lnTo>
                <a:lnTo>
                  <a:pt x="35306" y="268859"/>
                </a:lnTo>
                <a:lnTo>
                  <a:pt x="194678" y="61836"/>
                </a:lnTo>
                <a:lnTo>
                  <a:pt x="194678" y="268859"/>
                </a:lnTo>
                <a:lnTo>
                  <a:pt x="232359" y="268859"/>
                </a:lnTo>
                <a:lnTo>
                  <a:pt x="232359" y="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948468" y="7709379"/>
            <a:ext cx="321310" cy="288925"/>
          </a:xfrm>
          <a:custGeom>
            <a:avLst/>
            <a:gdLst/>
            <a:ahLst/>
            <a:cxnLst/>
            <a:rect l="l" t="t" r="r" b="b"/>
            <a:pathLst>
              <a:path w="321309" h="288925">
                <a:moveTo>
                  <a:pt x="178600" y="0"/>
                </a:moveTo>
                <a:lnTo>
                  <a:pt x="142874" y="0"/>
                </a:lnTo>
                <a:lnTo>
                  <a:pt x="142874" y="27228"/>
                </a:lnTo>
                <a:lnTo>
                  <a:pt x="93220" y="33874"/>
                </a:lnTo>
                <a:lnTo>
                  <a:pt x="53437" y="49347"/>
                </a:lnTo>
                <a:lnTo>
                  <a:pt x="24195" y="73170"/>
                </a:lnTo>
                <a:lnTo>
                  <a:pt x="6160" y="104865"/>
                </a:lnTo>
                <a:lnTo>
                  <a:pt x="0" y="143954"/>
                </a:lnTo>
                <a:lnTo>
                  <a:pt x="9581" y="191472"/>
                </a:lnTo>
                <a:lnTo>
                  <a:pt x="37457" y="227364"/>
                </a:lnTo>
                <a:lnTo>
                  <a:pt x="82322" y="250660"/>
                </a:lnTo>
                <a:lnTo>
                  <a:pt x="142874" y="260388"/>
                </a:lnTo>
                <a:lnTo>
                  <a:pt x="142874" y="288785"/>
                </a:lnTo>
                <a:lnTo>
                  <a:pt x="178600" y="288785"/>
                </a:lnTo>
                <a:lnTo>
                  <a:pt x="178600" y="260388"/>
                </a:lnTo>
                <a:lnTo>
                  <a:pt x="228230" y="253903"/>
                </a:lnTo>
                <a:lnTo>
                  <a:pt x="267919" y="238525"/>
                </a:lnTo>
                <a:lnTo>
                  <a:pt x="277867" y="230403"/>
                </a:lnTo>
                <a:lnTo>
                  <a:pt x="142874" y="230403"/>
                </a:lnTo>
                <a:lnTo>
                  <a:pt x="98176" y="222589"/>
                </a:lnTo>
                <a:lnTo>
                  <a:pt x="64995" y="205495"/>
                </a:lnTo>
                <a:lnTo>
                  <a:pt x="44344" y="179243"/>
                </a:lnTo>
                <a:lnTo>
                  <a:pt x="37236" y="143954"/>
                </a:lnTo>
                <a:lnTo>
                  <a:pt x="44128" y="108709"/>
                </a:lnTo>
                <a:lnTo>
                  <a:pt x="64419" y="82484"/>
                </a:lnTo>
                <a:lnTo>
                  <a:pt x="97527" y="65392"/>
                </a:lnTo>
                <a:lnTo>
                  <a:pt x="142874" y="57543"/>
                </a:lnTo>
                <a:lnTo>
                  <a:pt x="278233" y="57543"/>
                </a:lnTo>
                <a:lnTo>
                  <a:pt x="238948" y="36992"/>
                </a:lnTo>
                <a:lnTo>
                  <a:pt x="178600" y="27228"/>
                </a:lnTo>
                <a:lnTo>
                  <a:pt x="178600" y="0"/>
                </a:lnTo>
                <a:close/>
              </a:path>
              <a:path w="321309" h="288925">
                <a:moveTo>
                  <a:pt x="178600" y="57543"/>
                </a:moveTo>
                <a:lnTo>
                  <a:pt x="142874" y="57543"/>
                </a:lnTo>
                <a:lnTo>
                  <a:pt x="142874" y="230403"/>
                </a:lnTo>
                <a:lnTo>
                  <a:pt x="178600" y="230403"/>
                </a:lnTo>
                <a:lnTo>
                  <a:pt x="178600" y="57543"/>
                </a:lnTo>
                <a:close/>
              </a:path>
              <a:path w="321309" h="288925">
                <a:moveTo>
                  <a:pt x="278233" y="57543"/>
                </a:moveTo>
                <a:lnTo>
                  <a:pt x="178600" y="57543"/>
                </a:lnTo>
                <a:lnTo>
                  <a:pt x="223452" y="65273"/>
                </a:lnTo>
                <a:lnTo>
                  <a:pt x="256611" y="82432"/>
                </a:lnTo>
                <a:lnTo>
                  <a:pt x="277171" y="108664"/>
                </a:lnTo>
                <a:lnTo>
                  <a:pt x="284225" y="143611"/>
                </a:lnTo>
                <a:lnTo>
                  <a:pt x="277335" y="178959"/>
                </a:lnTo>
                <a:lnTo>
                  <a:pt x="257049" y="205328"/>
                </a:lnTo>
                <a:lnTo>
                  <a:pt x="223945" y="222537"/>
                </a:lnTo>
                <a:lnTo>
                  <a:pt x="178600" y="230403"/>
                </a:lnTo>
                <a:lnTo>
                  <a:pt x="277867" y="230403"/>
                </a:lnTo>
                <a:lnTo>
                  <a:pt x="297044" y="214746"/>
                </a:lnTo>
                <a:lnTo>
                  <a:pt x="314977" y="183059"/>
                </a:lnTo>
                <a:lnTo>
                  <a:pt x="321094" y="143954"/>
                </a:lnTo>
                <a:lnTo>
                  <a:pt x="311523" y="96407"/>
                </a:lnTo>
                <a:lnTo>
                  <a:pt x="283698" y="60402"/>
                </a:lnTo>
                <a:lnTo>
                  <a:pt x="278233" y="57543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2321721" y="7716272"/>
            <a:ext cx="286385" cy="275590"/>
          </a:xfrm>
          <a:custGeom>
            <a:avLst/>
            <a:gdLst/>
            <a:ahLst/>
            <a:cxnLst/>
            <a:rect l="l" t="t" r="r" b="b"/>
            <a:pathLst>
              <a:path w="286384" h="275590">
                <a:moveTo>
                  <a:pt x="143281" y="0"/>
                </a:moveTo>
                <a:lnTo>
                  <a:pt x="96676" y="6735"/>
                </a:lnTo>
                <a:lnTo>
                  <a:pt x="57179" y="25705"/>
                </a:lnTo>
                <a:lnTo>
                  <a:pt x="26656" y="55050"/>
                </a:lnTo>
                <a:lnTo>
                  <a:pt x="6975" y="92914"/>
                </a:lnTo>
                <a:lnTo>
                  <a:pt x="0" y="137439"/>
                </a:lnTo>
                <a:lnTo>
                  <a:pt x="6975" y="181973"/>
                </a:lnTo>
                <a:lnTo>
                  <a:pt x="26656" y="219859"/>
                </a:lnTo>
                <a:lnTo>
                  <a:pt x="57179" y="249231"/>
                </a:lnTo>
                <a:lnTo>
                  <a:pt x="96676" y="268222"/>
                </a:lnTo>
                <a:lnTo>
                  <a:pt x="143281" y="274967"/>
                </a:lnTo>
                <a:lnTo>
                  <a:pt x="189521" y="268266"/>
                </a:lnTo>
                <a:lnTo>
                  <a:pt x="228788" y="249362"/>
                </a:lnTo>
                <a:lnTo>
                  <a:pt x="237690" y="240779"/>
                </a:lnTo>
                <a:lnTo>
                  <a:pt x="143281" y="240779"/>
                </a:lnTo>
                <a:lnTo>
                  <a:pt x="101470" y="233003"/>
                </a:lnTo>
                <a:lnTo>
                  <a:pt x="68252" y="211431"/>
                </a:lnTo>
                <a:lnTo>
                  <a:pt x="46337" y="178698"/>
                </a:lnTo>
                <a:lnTo>
                  <a:pt x="38430" y="137439"/>
                </a:lnTo>
                <a:lnTo>
                  <a:pt x="46337" y="96208"/>
                </a:lnTo>
                <a:lnTo>
                  <a:pt x="68252" y="63499"/>
                </a:lnTo>
                <a:lnTo>
                  <a:pt x="101470" y="41945"/>
                </a:lnTo>
                <a:lnTo>
                  <a:pt x="143281" y="34175"/>
                </a:lnTo>
                <a:lnTo>
                  <a:pt x="237678" y="34175"/>
                </a:lnTo>
                <a:lnTo>
                  <a:pt x="228788" y="25606"/>
                </a:lnTo>
                <a:lnTo>
                  <a:pt x="189521" y="6702"/>
                </a:lnTo>
                <a:lnTo>
                  <a:pt x="143281" y="0"/>
                </a:lnTo>
                <a:close/>
              </a:path>
              <a:path w="286384" h="275590">
                <a:moveTo>
                  <a:pt x="237678" y="34175"/>
                </a:moveTo>
                <a:lnTo>
                  <a:pt x="143281" y="34175"/>
                </a:lnTo>
                <a:lnTo>
                  <a:pt x="184653" y="41945"/>
                </a:lnTo>
                <a:lnTo>
                  <a:pt x="217635" y="63499"/>
                </a:lnTo>
                <a:lnTo>
                  <a:pt x="239455" y="96208"/>
                </a:lnTo>
                <a:lnTo>
                  <a:pt x="247345" y="137439"/>
                </a:lnTo>
                <a:lnTo>
                  <a:pt x="239455" y="178698"/>
                </a:lnTo>
                <a:lnTo>
                  <a:pt x="217635" y="211431"/>
                </a:lnTo>
                <a:lnTo>
                  <a:pt x="184653" y="233003"/>
                </a:lnTo>
                <a:lnTo>
                  <a:pt x="143281" y="240779"/>
                </a:lnTo>
                <a:lnTo>
                  <a:pt x="237690" y="240779"/>
                </a:lnTo>
                <a:lnTo>
                  <a:pt x="259183" y="220057"/>
                </a:lnTo>
                <a:lnTo>
                  <a:pt x="278811" y="182149"/>
                </a:lnTo>
                <a:lnTo>
                  <a:pt x="285775" y="137439"/>
                </a:lnTo>
                <a:lnTo>
                  <a:pt x="278811" y="92782"/>
                </a:lnTo>
                <a:lnTo>
                  <a:pt x="259183" y="54902"/>
                </a:lnTo>
                <a:lnTo>
                  <a:pt x="237678" y="34175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684993" y="7867906"/>
            <a:ext cx="38735" cy="120650"/>
          </a:xfrm>
          <a:custGeom>
            <a:avLst/>
            <a:gdLst/>
            <a:ahLst/>
            <a:cxnLst/>
            <a:rect l="l" t="t" r="r" b="b"/>
            <a:pathLst>
              <a:path w="38734" h="120650">
                <a:moveTo>
                  <a:pt x="0" y="120649"/>
                </a:moveTo>
                <a:lnTo>
                  <a:pt x="38392" y="120649"/>
                </a:lnTo>
                <a:lnTo>
                  <a:pt x="38392" y="0"/>
                </a:lnTo>
                <a:lnTo>
                  <a:pt x="0" y="0"/>
                </a:lnTo>
                <a:lnTo>
                  <a:pt x="0" y="120649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684989" y="7719326"/>
            <a:ext cx="231775" cy="269240"/>
          </a:xfrm>
          <a:custGeom>
            <a:avLst/>
            <a:gdLst/>
            <a:ahLst/>
            <a:cxnLst/>
            <a:rect l="l" t="t" r="r" b="b"/>
            <a:pathLst>
              <a:path w="231775" h="269240">
                <a:moveTo>
                  <a:pt x="231178" y="0"/>
                </a:moveTo>
                <a:lnTo>
                  <a:pt x="192760" y="0"/>
                </a:lnTo>
                <a:lnTo>
                  <a:pt x="192760" y="115570"/>
                </a:lnTo>
                <a:lnTo>
                  <a:pt x="38392" y="115570"/>
                </a:lnTo>
                <a:lnTo>
                  <a:pt x="38392" y="0"/>
                </a:lnTo>
                <a:lnTo>
                  <a:pt x="0" y="0"/>
                </a:lnTo>
                <a:lnTo>
                  <a:pt x="0" y="115570"/>
                </a:lnTo>
                <a:lnTo>
                  <a:pt x="0" y="148590"/>
                </a:lnTo>
                <a:lnTo>
                  <a:pt x="192760" y="148590"/>
                </a:lnTo>
                <a:lnTo>
                  <a:pt x="192760" y="269240"/>
                </a:lnTo>
                <a:lnTo>
                  <a:pt x="231178" y="269240"/>
                </a:lnTo>
                <a:lnTo>
                  <a:pt x="231178" y="148590"/>
                </a:lnTo>
                <a:lnTo>
                  <a:pt x="231178" y="115570"/>
                </a:lnTo>
                <a:lnTo>
                  <a:pt x="231178" y="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2966156" y="7719320"/>
            <a:ext cx="293370" cy="308610"/>
          </a:xfrm>
          <a:custGeom>
            <a:avLst/>
            <a:gdLst/>
            <a:ahLst/>
            <a:cxnLst/>
            <a:rect l="l" t="t" r="r" b="b"/>
            <a:pathLst>
              <a:path w="293369" h="308609">
                <a:moveTo>
                  <a:pt x="293077" y="235394"/>
                </a:moveTo>
                <a:lnTo>
                  <a:pt x="380" y="235394"/>
                </a:lnTo>
                <a:lnTo>
                  <a:pt x="0" y="308355"/>
                </a:lnTo>
                <a:lnTo>
                  <a:pt x="35699" y="308355"/>
                </a:lnTo>
                <a:lnTo>
                  <a:pt x="36080" y="268820"/>
                </a:lnTo>
                <a:lnTo>
                  <a:pt x="293077" y="268820"/>
                </a:lnTo>
                <a:lnTo>
                  <a:pt x="293077" y="235394"/>
                </a:lnTo>
                <a:close/>
              </a:path>
              <a:path w="293369" h="308609">
                <a:moveTo>
                  <a:pt x="293077" y="268820"/>
                </a:moveTo>
                <a:lnTo>
                  <a:pt x="257327" y="268820"/>
                </a:lnTo>
                <a:lnTo>
                  <a:pt x="257327" y="308355"/>
                </a:lnTo>
                <a:lnTo>
                  <a:pt x="293077" y="308355"/>
                </a:lnTo>
                <a:lnTo>
                  <a:pt x="293077" y="268820"/>
                </a:lnTo>
                <a:close/>
              </a:path>
              <a:path w="293369" h="308609">
                <a:moveTo>
                  <a:pt x="253453" y="0"/>
                </a:moveTo>
                <a:lnTo>
                  <a:pt x="64528" y="0"/>
                </a:lnTo>
                <a:lnTo>
                  <a:pt x="61861" y="86385"/>
                </a:lnTo>
                <a:lnTo>
                  <a:pt x="58332" y="143884"/>
                </a:lnTo>
                <a:lnTo>
                  <a:pt x="50466" y="190727"/>
                </a:lnTo>
                <a:lnTo>
                  <a:pt x="36204" y="222650"/>
                </a:lnTo>
                <a:lnTo>
                  <a:pt x="13487" y="235394"/>
                </a:lnTo>
                <a:lnTo>
                  <a:pt x="63792" y="235394"/>
                </a:lnTo>
                <a:lnTo>
                  <a:pt x="87453" y="179524"/>
                </a:lnTo>
                <a:lnTo>
                  <a:pt x="92897" y="137428"/>
                </a:lnTo>
                <a:lnTo>
                  <a:pt x="95618" y="89915"/>
                </a:lnTo>
                <a:lnTo>
                  <a:pt x="97561" y="33413"/>
                </a:lnTo>
                <a:lnTo>
                  <a:pt x="253453" y="33413"/>
                </a:lnTo>
                <a:lnTo>
                  <a:pt x="253453" y="0"/>
                </a:lnTo>
                <a:close/>
              </a:path>
              <a:path w="293369" h="308609">
                <a:moveTo>
                  <a:pt x="253453" y="33413"/>
                </a:moveTo>
                <a:lnTo>
                  <a:pt x="215468" y="33413"/>
                </a:lnTo>
                <a:lnTo>
                  <a:pt x="215468" y="235394"/>
                </a:lnTo>
                <a:lnTo>
                  <a:pt x="253453" y="235394"/>
                </a:lnTo>
                <a:lnTo>
                  <a:pt x="253453" y="33413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3426161" y="7719311"/>
            <a:ext cx="217170" cy="269240"/>
          </a:xfrm>
          <a:custGeom>
            <a:avLst/>
            <a:gdLst/>
            <a:ahLst/>
            <a:cxnLst/>
            <a:rect l="l" t="t" r="r" b="b"/>
            <a:pathLst>
              <a:path w="217169" h="269240">
                <a:moveTo>
                  <a:pt x="104851" y="0"/>
                </a:moveTo>
                <a:lnTo>
                  <a:pt x="0" y="0"/>
                </a:lnTo>
                <a:lnTo>
                  <a:pt x="0" y="268833"/>
                </a:lnTo>
                <a:lnTo>
                  <a:pt x="38379" y="268833"/>
                </a:lnTo>
                <a:lnTo>
                  <a:pt x="38379" y="187413"/>
                </a:lnTo>
                <a:lnTo>
                  <a:pt x="104851" y="187413"/>
                </a:lnTo>
                <a:lnTo>
                  <a:pt x="151832" y="180983"/>
                </a:lnTo>
                <a:lnTo>
                  <a:pt x="187075" y="162458"/>
                </a:lnTo>
                <a:lnTo>
                  <a:pt x="193450" y="153974"/>
                </a:lnTo>
                <a:lnTo>
                  <a:pt x="38379" y="153974"/>
                </a:lnTo>
                <a:lnTo>
                  <a:pt x="38379" y="33401"/>
                </a:lnTo>
                <a:lnTo>
                  <a:pt x="193397" y="33401"/>
                </a:lnTo>
                <a:lnTo>
                  <a:pt x="187075" y="24984"/>
                </a:lnTo>
                <a:lnTo>
                  <a:pt x="151832" y="6440"/>
                </a:lnTo>
                <a:lnTo>
                  <a:pt x="104851" y="0"/>
                </a:lnTo>
                <a:close/>
              </a:path>
              <a:path w="217169" h="269240">
                <a:moveTo>
                  <a:pt x="193397" y="33401"/>
                </a:moveTo>
                <a:lnTo>
                  <a:pt x="103657" y="33401"/>
                </a:lnTo>
                <a:lnTo>
                  <a:pt x="136116" y="37429"/>
                </a:lnTo>
                <a:lnTo>
                  <a:pt x="159567" y="49171"/>
                </a:lnTo>
                <a:lnTo>
                  <a:pt x="173796" y="68108"/>
                </a:lnTo>
                <a:lnTo>
                  <a:pt x="178587" y="93726"/>
                </a:lnTo>
                <a:lnTo>
                  <a:pt x="173796" y="119336"/>
                </a:lnTo>
                <a:lnTo>
                  <a:pt x="159567" y="138247"/>
                </a:lnTo>
                <a:lnTo>
                  <a:pt x="136116" y="149959"/>
                </a:lnTo>
                <a:lnTo>
                  <a:pt x="103657" y="153974"/>
                </a:lnTo>
                <a:lnTo>
                  <a:pt x="193450" y="153974"/>
                </a:lnTo>
                <a:lnTo>
                  <a:pt x="209219" y="132989"/>
                </a:lnTo>
                <a:lnTo>
                  <a:pt x="216903" y="93726"/>
                </a:lnTo>
                <a:lnTo>
                  <a:pt x="209219" y="54467"/>
                </a:lnTo>
                <a:lnTo>
                  <a:pt x="193397" y="33401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3693387" y="7716272"/>
            <a:ext cx="285750" cy="275590"/>
          </a:xfrm>
          <a:custGeom>
            <a:avLst/>
            <a:gdLst/>
            <a:ahLst/>
            <a:cxnLst/>
            <a:rect l="l" t="t" r="r" b="b"/>
            <a:pathLst>
              <a:path w="285750" h="275590">
                <a:moveTo>
                  <a:pt x="143256" y="0"/>
                </a:moveTo>
                <a:lnTo>
                  <a:pt x="96648" y="6735"/>
                </a:lnTo>
                <a:lnTo>
                  <a:pt x="57157" y="25705"/>
                </a:lnTo>
                <a:lnTo>
                  <a:pt x="26644" y="55050"/>
                </a:lnTo>
                <a:lnTo>
                  <a:pt x="6971" y="92914"/>
                </a:lnTo>
                <a:lnTo>
                  <a:pt x="0" y="137439"/>
                </a:lnTo>
                <a:lnTo>
                  <a:pt x="6971" y="181973"/>
                </a:lnTo>
                <a:lnTo>
                  <a:pt x="26644" y="219859"/>
                </a:lnTo>
                <a:lnTo>
                  <a:pt x="57157" y="249231"/>
                </a:lnTo>
                <a:lnTo>
                  <a:pt x="96648" y="268222"/>
                </a:lnTo>
                <a:lnTo>
                  <a:pt x="143256" y="274967"/>
                </a:lnTo>
                <a:lnTo>
                  <a:pt x="189486" y="268266"/>
                </a:lnTo>
                <a:lnTo>
                  <a:pt x="228739" y="249362"/>
                </a:lnTo>
                <a:lnTo>
                  <a:pt x="237638" y="240779"/>
                </a:lnTo>
                <a:lnTo>
                  <a:pt x="143256" y="240779"/>
                </a:lnTo>
                <a:lnTo>
                  <a:pt x="101415" y="233003"/>
                </a:lnTo>
                <a:lnTo>
                  <a:pt x="68183" y="211431"/>
                </a:lnTo>
                <a:lnTo>
                  <a:pt x="46261" y="178698"/>
                </a:lnTo>
                <a:lnTo>
                  <a:pt x="38354" y="137439"/>
                </a:lnTo>
                <a:lnTo>
                  <a:pt x="46261" y="96208"/>
                </a:lnTo>
                <a:lnTo>
                  <a:pt x="68183" y="63499"/>
                </a:lnTo>
                <a:lnTo>
                  <a:pt x="101415" y="41945"/>
                </a:lnTo>
                <a:lnTo>
                  <a:pt x="143256" y="34175"/>
                </a:lnTo>
                <a:lnTo>
                  <a:pt x="237626" y="34175"/>
                </a:lnTo>
                <a:lnTo>
                  <a:pt x="228739" y="25606"/>
                </a:lnTo>
                <a:lnTo>
                  <a:pt x="189486" y="6702"/>
                </a:lnTo>
                <a:lnTo>
                  <a:pt x="143256" y="0"/>
                </a:lnTo>
                <a:close/>
              </a:path>
              <a:path w="285750" h="275590">
                <a:moveTo>
                  <a:pt x="237626" y="34175"/>
                </a:moveTo>
                <a:lnTo>
                  <a:pt x="143256" y="34175"/>
                </a:lnTo>
                <a:lnTo>
                  <a:pt x="184610" y="41945"/>
                </a:lnTo>
                <a:lnTo>
                  <a:pt x="217603" y="63499"/>
                </a:lnTo>
                <a:lnTo>
                  <a:pt x="239444" y="96208"/>
                </a:lnTo>
                <a:lnTo>
                  <a:pt x="247345" y="137439"/>
                </a:lnTo>
                <a:lnTo>
                  <a:pt x="239444" y="178698"/>
                </a:lnTo>
                <a:lnTo>
                  <a:pt x="217603" y="211431"/>
                </a:lnTo>
                <a:lnTo>
                  <a:pt x="184610" y="233003"/>
                </a:lnTo>
                <a:lnTo>
                  <a:pt x="143256" y="240779"/>
                </a:lnTo>
                <a:lnTo>
                  <a:pt x="237638" y="240779"/>
                </a:lnTo>
                <a:lnTo>
                  <a:pt x="259121" y="220057"/>
                </a:lnTo>
                <a:lnTo>
                  <a:pt x="278739" y="182149"/>
                </a:lnTo>
                <a:lnTo>
                  <a:pt x="285699" y="137439"/>
                </a:lnTo>
                <a:lnTo>
                  <a:pt x="278739" y="92782"/>
                </a:lnTo>
                <a:lnTo>
                  <a:pt x="259121" y="54902"/>
                </a:lnTo>
                <a:lnTo>
                  <a:pt x="237626" y="34175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4027213" y="7716278"/>
            <a:ext cx="515620" cy="275590"/>
          </a:xfrm>
          <a:custGeom>
            <a:avLst/>
            <a:gdLst/>
            <a:ahLst/>
            <a:cxnLst/>
            <a:rect l="l" t="t" r="r" b="b"/>
            <a:pathLst>
              <a:path w="515619" h="275590">
                <a:moveTo>
                  <a:pt x="244551" y="41795"/>
                </a:moveTo>
                <a:lnTo>
                  <a:pt x="224078" y="23622"/>
                </a:lnTo>
                <a:lnTo>
                  <a:pt x="199859" y="10553"/>
                </a:lnTo>
                <a:lnTo>
                  <a:pt x="172453" y="2654"/>
                </a:lnTo>
                <a:lnTo>
                  <a:pt x="142417" y="0"/>
                </a:lnTo>
                <a:lnTo>
                  <a:pt x="96202" y="6667"/>
                </a:lnTo>
                <a:lnTo>
                  <a:pt x="56959" y="25488"/>
                </a:lnTo>
                <a:lnTo>
                  <a:pt x="26568" y="54724"/>
                </a:lnTo>
                <a:lnTo>
                  <a:pt x="6959" y="92621"/>
                </a:lnTo>
                <a:lnTo>
                  <a:pt x="0" y="137439"/>
                </a:lnTo>
                <a:lnTo>
                  <a:pt x="6946" y="182270"/>
                </a:lnTo>
                <a:lnTo>
                  <a:pt x="26555" y="220192"/>
                </a:lnTo>
                <a:lnTo>
                  <a:pt x="56883" y="249453"/>
                </a:lnTo>
                <a:lnTo>
                  <a:pt x="96012" y="268300"/>
                </a:lnTo>
                <a:lnTo>
                  <a:pt x="142062" y="274967"/>
                </a:lnTo>
                <a:lnTo>
                  <a:pt x="172300" y="272249"/>
                </a:lnTo>
                <a:lnTo>
                  <a:pt x="199821" y="264210"/>
                </a:lnTo>
                <a:lnTo>
                  <a:pt x="224078" y="250977"/>
                </a:lnTo>
                <a:lnTo>
                  <a:pt x="244551" y="232702"/>
                </a:lnTo>
                <a:lnTo>
                  <a:pt x="219646" y="208521"/>
                </a:lnTo>
                <a:lnTo>
                  <a:pt x="203225" y="222770"/>
                </a:lnTo>
                <a:lnTo>
                  <a:pt x="185102" y="232841"/>
                </a:lnTo>
                <a:lnTo>
                  <a:pt x="165341" y="238810"/>
                </a:lnTo>
                <a:lnTo>
                  <a:pt x="143979" y="240779"/>
                </a:lnTo>
                <a:lnTo>
                  <a:pt x="101866" y="233006"/>
                </a:lnTo>
                <a:lnTo>
                  <a:pt x="68402" y="211429"/>
                </a:lnTo>
                <a:lnTo>
                  <a:pt x="46316" y="178701"/>
                </a:lnTo>
                <a:lnTo>
                  <a:pt x="38354" y="137439"/>
                </a:lnTo>
                <a:lnTo>
                  <a:pt x="46316" y="96202"/>
                </a:lnTo>
                <a:lnTo>
                  <a:pt x="68402" y="63500"/>
                </a:lnTo>
                <a:lnTo>
                  <a:pt x="101866" y="41948"/>
                </a:lnTo>
                <a:lnTo>
                  <a:pt x="143979" y="34175"/>
                </a:lnTo>
                <a:lnTo>
                  <a:pt x="165341" y="36080"/>
                </a:lnTo>
                <a:lnTo>
                  <a:pt x="185102" y="41897"/>
                </a:lnTo>
                <a:lnTo>
                  <a:pt x="203225" y="51816"/>
                </a:lnTo>
                <a:lnTo>
                  <a:pt x="219646" y="66014"/>
                </a:lnTo>
                <a:lnTo>
                  <a:pt x="244551" y="41795"/>
                </a:lnTo>
                <a:close/>
              </a:path>
              <a:path w="515619" h="275590">
                <a:moveTo>
                  <a:pt x="515010" y="41795"/>
                </a:moveTo>
                <a:lnTo>
                  <a:pt x="494538" y="23622"/>
                </a:lnTo>
                <a:lnTo>
                  <a:pt x="470293" y="10553"/>
                </a:lnTo>
                <a:lnTo>
                  <a:pt x="442887" y="2654"/>
                </a:lnTo>
                <a:lnTo>
                  <a:pt x="412864" y="0"/>
                </a:lnTo>
                <a:lnTo>
                  <a:pt x="366649" y="6667"/>
                </a:lnTo>
                <a:lnTo>
                  <a:pt x="327393" y="25488"/>
                </a:lnTo>
                <a:lnTo>
                  <a:pt x="297014" y="54724"/>
                </a:lnTo>
                <a:lnTo>
                  <a:pt x="277393" y="92621"/>
                </a:lnTo>
                <a:lnTo>
                  <a:pt x="270433" y="137439"/>
                </a:lnTo>
                <a:lnTo>
                  <a:pt x="277393" y="182270"/>
                </a:lnTo>
                <a:lnTo>
                  <a:pt x="296989" y="220192"/>
                </a:lnTo>
                <a:lnTo>
                  <a:pt x="327329" y="249453"/>
                </a:lnTo>
                <a:lnTo>
                  <a:pt x="366483" y="268300"/>
                </a:lnTo>
                <a:lnTo>
                  <a:pt x="412546" y="274967"/>
                </a:lnTo>
                <a:lnTo>
                  <a:pt x="442747" y="272249"/>
                </a:lnTo>
                <a:lnTo>
                  <a:pt x="470255" y="264210"/>
                </a:lnTo>
                <a:lnTo>
                  <a:pt x="494525" y="250977"/>
                </a:lnTo>
                <a:lnTo>
                  <a:pt x="515010" y="232702"/>
                </a:lnTo>
                <a:lnTo>
                  <a:pt x="490118" y="208521"/>
                </a:lnTo>
                <a:lnTo>
                  <a:pt x="473684" y="222770"/>
                </a:lnTo>
                <a:lnTo>
                  <a:pt x="455561" y="232841"/>
                </a:lnTo>
                <a:lnTo>
                  <a:pt x="435800" y="238810"/>
                </a:lnTo>
                <a:lnTo>
                  <a:pt x="414413" y="240779"/>
                </a:lnTo>
                <a:lnTo>
                  <a:pt x="372287" y="233006"/>
                </a:lnTo>
                <a:lnTo>
                  <a:pt x="338823" y="211429"/>
                </a:lnTo>
                <a:lnTo>
                  <a:pt x="316750" y="178701"/>
                </a:lnTo>
                <a:lnTo>
                  <a:pt x="308787" y="137439"/>
                </a:lnTo>
                <a:lnTo>
                  <a:pt x="316750" y="96202"/>
                </a:lnTo>
                <a:lnTo>
                  <a:pt x="338823" y="63500"/>
                </a:lnTo>
                <a:lnTo>
                  <a:pt x="372287" y="41948"/>
                </a:lnTo>
                <a:lnTo>
                  <a:pt x="414413" y="34175"/>
                </a:lnTo>
                <a:lnTo>
                  <a:pt x="435800" y="36080"/>
                </a:lnTo>
                <a:lnTo>
                  <a:pt x="455561" y="41897"/>
                </a:lnTo>
                <a:lnTo>
                  <a:pt x="473684" y="51816"/>
                </a:lnTo>
                <a:lnTo>
                  <a:pt x="490118" y="66014"/>
                </a:lnTo>
                <a:lnTo>
                  <a:pt x="515010" y="41795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610571" y="7719316"/>
            <a:ext cx="232410" cy="269240"/>
          </a:xfrm>
          <a:custGeom>
            <a:avLst/>
            <a:gdLst/>
            <a:ahLst/>
            <a:cxnLst/>
            <a:rect l="l" t="t" r="r" b="b"/>
            <a:pathLst>
              <a:path w="232409" h="269240">
                <a:moveTo>
                  <a:pt x="232333" y="0"/>
                </a:moveTo>
                <a:lnTo>
                  <a:pt x="197040" y="0"/>
                </a:lnTo>
                <a:lnTo>
                  <a:pt x="38036" y="207352"/>
                </a:lnTo>
                <a:lnTo>
                  <a:pt x="38036" y="0"/>
                </a:lnTo>
                <a:lnTo>
                  <a:pt x="0" y="0"/>
                </a:lnTo>
                <a:lnTo>
                  <a:pt x="0" y="268833"/>
                </a:lnTo>
                <a:lnTo>
                  <a:pt x="35344" y="268833"/>
                </a:lnTo>
                <a:lnTo>
                  <a:pt x="194703" y="61899"/>
                </a:lnTo>
                <a:lnTo>
                  <a:pt x="194703" y="268833"/>
                </a:lnTo>
                <a:lnTo>
                  <a:pt x="232333" y="268833"/>
                </a:lnTo>
                <a:lnTo>
                  <a:pt x="232333" y="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4911759" y="7719316"/>
            <a:ext cx="232410" cy="269240"/>
          </a:xfrm>
          <a:custGeom>
            <a:avLst/>
            <a:gdLst/>
            <a:ahLst/>
            <a:cxnLst/>
            <a:rect l="l" t="t" r="r" b="b"/>
            <a:pathLst>
              <a:path w="232409" h="269240">
                <a:moveTo>
                  <a:pt x="232359" y="0"/>
                </a:moveTo>
                <a:lnTo>
                  <a:pt x="196977" y="0"/>
                </a:lnTo>
                <a:lnTo>
                  <a:pt x="37998" y="207352"/>
                </a:lnTo>
                <a:lnTo>
                  <a:pt x="37998" y="0"/>
                </a:lnTo>
                <a:lnTo>
                  <a:pt x="0" y="0"/>
                </a:lnTo>
                <a:lnTo>
                  <a:pt x="0" y="268833"/>
                </a:lnTo>
                <a:lnTo>
                  <a:pt x="35306" y="268833"/>
                </a:lnTo>
                <a:lnTo>
                  <a:pt x="194678" y="61899"/>
                </a:lnTo>
                <a:lnTo>
                  <a:pt x="194678" y="268833"/>
                </a:lnTo>
                <a:lnTo>
                  <a:pt x="232359" y="268833"/>
                </a:lnTo>
                <a:lnTo>
                  <a:pt x="232359" y="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4935035" y="7245832"/>
            <a:ext cx="191135" cy="28575"/>
          </a:xfrm>
          <a:custGeom>
            <a:avLst/>
            <a:gdLst/>
            <a:ahLst/>
            <a:cxnLst/>
            <a:rect l="l" t="t" r="r" b="b"/>
            <a:pathLst>
              <a:path w="191134" h="28575">
                <a:moveTo>
                  <a:pt x="190601" y="0"/>
                </a:moveTo>
                <a:lnTo>
                  <a:pt x="0" y="0"/>
                </a:lnTo>
                <a:lnTo>
                  <a:pt x="0" y="28359"/>
                </a:lnTo>
                <a:lnTo>
                  <a:pt x="190601" y="28359"/>
                </a:lnTo>
                <a:lnTo>
                  <a:pt x="190601" y="0"/>
                </a:lnTo>
                <a:close/>
              </a:path>
            </a:pathLst>
          </a:custGeom>
          <a:solidFill>
            <a:srgbClr val="6160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508000" y="381000"/>
            <a:ext cx="7696200" cy="611642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 marR="5080" algn="ctr">
              <a:lnSpc>
                <a:spcPts val="4400"/>
              </a:lnSpc>
              <a:spcBef>
                <a:spcPts val="580"/>
              </a:spcBef>
              <a:tabLst>
                <a:tab pos="1066165" algn="l"/>
                <a:tab pos="2926715" algn="l"/>
                <a:tab pos="3101975" algn="l"/>
                <a:tab pos="4457700" algn="l"/>
              </a:tabLst>
            </a:pPr>
            <a:r>
              <a:rPr lang="ru-RU" sz="3600" b="1" dirty="0">
                <a:solidFill>
                  <a:srgbClr val="616061"/>
                </a:solidFill>
                <a:latin typeface="Montserrat" charset="0"/>
                <a:cs typeface="Montserrat" charset="0"/>
              </a:rPr>
              <a:t>ОСФР по Самарской </a:t>
            </a:r>
            <a:r>
              <a:rPr lang="ru-RU" sz="3600" b="1" dirty="0" smtClean="0">
                <a:solidFill>
                  <a:srgbClr val="616061"/>
                </a:solidFill>
                <a:latin typeface="Montserrat" charset="0"/>
                <a:cs typeface="Montserrat" charset="0"/>
              </a:rPr>
              <a:t>области</a:t>
            </a:r>
            <a:endParaRPr lang="ru-RU" sz="3600" b="1" dirty="0">
              <a:solidFill>
                <a:srgbClr val="616061"/>
              </a:solidFill>
              <a:latin typeface="Montserrat" charset="0"/>
              <a:cs typeface="Montserrat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xmlns="" id="{8B189839-F567-C141-85A7-3182C767F6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1000" y="3833756"/>
            <a:ext cx="5873169" cy="4187001"/>
          </a:xfrm>
          <a:prstGeom prst="rect">
            <a:avLst/>
          </a:prstGeom>
        </p:spPr>
      </p:pic>
      <p:sp>
        <p:nvSpPr>
          <p:cNvPr id="26" name="object 24"/>
          <p:cNvSpPr txBox="1"/>
          <p:nvPr/>
        </p:nvSpPr>
        <p:spPr>
          <a:xfrm>
            <a:off x="1422400" y="7709379"/>
            <a:ext cx="1968832" cy="353527"/>
          </a:xfrm>
          <a:prstGeom prst="rect">
            <a:avLst/>
          </a:prstGeom>
        </p:spPr>
        <p:txBody>
          <a:bodyPr vert="horz" wrap="square" lIns="0" tIns="12859" rIns="0" bIns="0" rtlCol="0">
            <a:spAutoFit/>
          </a:bodyPr>
          <a:lstStyle/>
          <a:p>
            <a:pPr marL="9525">
              <a:spcBef>
                <a:spcPts val="101"/>
              </a:spcBef>
            </a:pPr>
            <a:r>
              <a:rPr lang="ru-RU" sz="1575" spc="-49" dirty="0" smtClean="0">
                <a:solidFill>
                  <a:srgbClr val="616061"/>
                </a:solidFill>
                <a:latin typeface="Montserrat"/>
                <a:cs typeface="Montserrat"/>
              </a:rPr>
              <a:t> </a:t>
            </a:r>
            <a:r>
              <a:rPr lang="ru-RU" sz="2213" b="1" spc="15" dirty="0" smtClean="0">
                <a:solidFill>
                  <a:srgbClr val="616061"/>
                </a:solidFill>
                <a:latin typeface="Montserrat-SemiBold"/>
                <a:cs typeface="Montserrat-SemiBold"/>
              </a:rPr>
              <a:t>2025</a:t>
            </a:r>
            <a:endParaRPr lang="ru-RU" sz="2213" dirty="0">
              <a:latin typeface="Montserrat-SemiBold"/>
              <a:cs typeface="Montserrat-SemiBold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98168" y="1373642"/>
            <a:ext cx="8106032" cy="3986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39" marR="3096" lvl="0" algn="ctr" defTabSz="457200">
              <a:lnSpc>
                <a:spcPct val="80000"/>
              </a:lnSpc>
              <a:spcBef>
                <a:spcPts val="353"/>
              </a:spcBef>
              <a:tabLst>
                <a:tab pos="649695" algn="l"/>
                <a:tab pos="1783467" algn="l"/>
                <a:tab pos="1890266" algn="l"/>
                <a:tab pos="2716411" algn="l"/>
              </a:tabLst>
            </a:pPr>
            <a:r>
              <a:rPr lang="ru-RU" sz="4400" dirty="0" smtClean="0">
                <a:solidFill>
                  <a:srgbClr val="616061"/>
                </a:solidFill>
                <a:cs typeface="Montserrat-Medium"/>
              </a:rPr>
              <a:t>О финансовом обеспечении </a:t>
            </a:r>
          </a:p>
          <a:p>
            <a:pPr marL="7739" marR="3096" lvl="0" algn="ctr" defTabSz="457200">
              <a:lnSpc>
                <a:spcPct val="80000"/>
              </a:lnSpc>
              <a:spcBef>
                <a:spcPts val="353"/>
              </a:spcBef>
              <a:tabLst>
                <a:tab pos="649695" algn="l"/>
                <a:tab pos="1783467" algn="l"/>
                <a:tab pos="1890266" algn="l"/>
                <a:tab pos="2716411" algn="l"/>
              </a:tabLst>
            </a:pPr>
            <a:r>
              <a:rPr lang="ru-RU" sz="4400" dirty="0" smtClean="0">
                <a:solidFill>
                  <a:srgbClr val="616061"/>
                </a:solidFill>
                <a:cs typeface="Montserrat-Medium"/>
              </a:rPr>
              <a:t>предупредительных </a:t>
            </a:r>
            <a:r>
              <a:rPr lang="ru-RU" sz="4400" dirty="0">
                <a:solidFill>
                  <a:srgbClr val="616061"/>
                </a:solidFill>
                <a:cs typeface="Montserrat-Medium"/>
              </a:rPr>
              <a:t>мер </a:t>
            </a:r>
            <a:br>
              <a:rPr lang="ru-RU" sz="4400" dirty="0">
                <a:solidFill>
                  <a:srgbClr val="616061"/>
                </a:solidFill>
                <a:cs typeface="Montserrat-Medium"/>
              </a:rPr>
            </a:br>
            <a:r>
              <a:rPr lang="ru-RU" sz="4400" dirty="0">
                <a:solidFill>
                  <a:srgbClr val="616061"/>
                </a:solidFill>
                <a:cs typeface="Montserrat-Medium"/>
              </a:rPr>
              <a:t>по сокращению </a:t>
            </a:r>
            <a:br>
              <a:rPr lang="ru-RU" sz="4400" dirty="0">
                <a:solidFill>
                  <a:srgbClr val="616061"/>
                </a:solidFill>
                <a:cs typeface="Montserrat-Medium"/>
              </a:rPr>
            </a:br>
            <a:r>
              <a:rPr lang="ru-RU" sz="4400" dirty="0">
                <a:solidFill>
                  <a:srgbClr val="616061"/>
                </a:solidFill>
                <a:cs typeface="Montserrat-Medium"/>
              </a:rPr>
              <a:t>производственного травматизма</a:t>
            </a:r>
            <a:br>
              <a:rPr lang="ru-RU" sz="4400" dirty="0">
                <a:solidFill>
                  <a:srgbClr val="616061"/>
                </a:solidFill>
                <a:cs typeface="Montserrat-Medium"/>
              </a:rPr>
            </a:br>
            <a:r>
              <a:rPr lang="ru-RU" sz="4400" dirty="0">
                <a:solidFill>
                  <a:srgbClr val="616061"/>
                </a:solidFill>
                <a:cs typeface="Montserrat-Medium"/>
              </a:rPr>
              <a:t>и профессиональных заболеваний </a:t>
            </a:r>
            <a:endParaRPr lang="ru-RU" sz="4400" dirty="0" smtClean="0">
              <a:solidFill>
                <a:srgbClr val="616061"/>
              </a:solidFill>
              <a:cs typeface="Montserrat-Medium"/>
            </a:endParaRPr>
          </a:p>
          <a:p>
            <a:pPr marL="7739" marR="3096" lvl="0" algn="ctr" defTabSz="457200">
              <a:lnSpc>
                <a:spcPct val="80000"/>
              </a:lnSpc>
              <a:spcBef>
                <a:spcPts val="353"/>
              </a:spcBef>
              <a:tabLst>
                <a:tab pos="649695" algn="l"/>
                <a:tab pos="1783467" algn="l"/>
                <a:tab pos="1890266" algn="l"/>
                <a:tab pos="2716411" algn="l"/>
              </a:tabLst>
            </a:pPr>
            <a:r>
              <a:rPr lang="ru-RU" sz="4400" dirty="0" smtClean="0">
                <a:solidFill>
                  <a:srgbClr val="616061"/>
                </a:solidFill>
                <a:cs typeface="Montserrat-Medium"/>
              </a:rPr>
              <a:t>работников</a:t>
            </a:r>
            <a:endParaRPr lang="ru-RU" sz="4400" dirty="0">
              <a:solidFill>
                <a:srgbClr val="616061"/>
              </a:solidFill>
              <a:cs typeface="Montserrat-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" y="-5080"/>
            <a:ext cx="16251237" cy="1734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4" name="object 2">
            <a:extLst>
              <a:ext uri="{FF2B5EF4-FFF2-40B4-BE49-F238E27FC236}">
                <a16:creationId xmlns:a16="http://schemas.microsoft.com/office/drawing/2014/main" xmlns="" id="{7132B31C-89BE-4F45-9A78-056DB5164EC0}"/>
              </a:ext>
            </a:extLst>
          </p:cNvPr>
          <p:cNvSpPr/>
          <p:nvPr/>
        </p:nvSpPr>
        <p:spPr>
          <a:xfrm>
            <a:off x="0" y="4749800"/>
            <a:ext cx="6226810" cy="4394200"/>
          </a:xfrm>
          <a:custGeom>
            <a:avLst/>
            <a:gdLst/>
            <a:ahLst/>
            <a:cxnLst/>
            <a:rect l="l" t="t" r="r" b="b"/>
            <a:pathLst>
              <a:path w="6226810" h="4394200">
                <a:moveTo>
                  <a:pt x="6036116" y="1600200"/>
                </a:moveTo>
                <a:lnTo>
                  <a:pt x="4322374" y="1600200"/>
                </a:lnTo>
                <a:lnTo>
                  <a:pt x="4384865" y="1612900"/>
                </a:lnTo>
                <a:lnTo>
                  <a:pt x="4504556" y="1612900"/>
                </a:lnTo>
                <a:lnTo>
                  <a:pt x="4617041" y="1638300"/>
                </a:lnTo>
                <a:lnTo>
                  <a:pt x="4670524" y="1638300"/>
                </a:lnTo>
                <a:lnTo>
                  <a:pt x="4771858" y="1663700"/>
                </a:lnTo>
                <a:lnTo>
                  <a:pt x="4819664" y="1676400"/>
                </a:lnTo>
                <a:lnTo>
                  <a:pt x="4865532" y="1701800"/>
                </a:lnTo>
                <a:lnTo>
                  <a:pt x="4909439" y="1714500"/>
                </a:lnTo>
                <a:lnTo>
                  <a:pt x="4951363" y="1739900"/>
                </a:lnTo>
                <a:lnTo>
                  <a:pt x="4991281" y="1752600"/>
                </a:lnTo>
                <a:lnTo>
                  <a:pt x="5029170" y="1778000"/>
                </a:lnTo>
                <a:lnTo>
                  <a:pt x="5065008" y="1803400"/>
                </a:lnTo>
                <a:lnTo>
                  <a:pt x="5098772" y="1828800"/>
                </a:lnTo>
                <a:lnTo>
                  <a:pt x="5130438" y="1854200"/>
                </a:lnTo>
                <a:lnTo>
                  <a:pt x="5159986" y="1879600"/>
                </a:lnTo>
                <a:lnTo>
                  <a:pt x="5212631" y="1943100"/>
                </a:lnTo>
                <a:lnTo>
                  <a:pt x="5239335" y="1981200"/>
                </a:lnTo>
                <a:lnTo>
                  <a:pt x="5263154" y="2019300"/>
                </a:lnTo>
                <a:lnTo>
                  <a:pt x="5284069" y="2057400"/>
                </a:lnTo>
                <a:lnTo>
                  <a:pt x="5302057" y="2095500"/>
                </a:lnTo>
                <a:lnTo>
                  <a:pt x="5317097" y="2146300"/>
                </a:lnTo>
                <a:lnTo>
                  <a:pt x="5329170" y="2197100"/>
                </a:lnTo>
                <a:lnTo>
                  <a:pt x="5338254" y="2235200"/>
                </a:lnTo>
                <a:lnTo>
                  <a:pt x="5344328" y="2286000"/>
                </a:lnTo>
                <a:lnTo>
                  <a:pt x="5347372" y="2336800"/>
                </a:lnTo>
                <a:lnTo>
                  <a:pt x="5347364" y="2387600"/>
                </a:lnTo>
                <a:lnTo>
                  <a:pt x="5344284" y="2438400"/>
                </a:lnTo>
                <a:lnTo>
                  <a:pt x="5338111" y="2501900"/>
                </a:lnTo>
                <a:lnTo>
                  <a:pt x="5328824" y="2552700"/>
                </a:lnTo>
                <a:lnTo>
                  <a:pt x="5316402" y="2603500"/>
                </a:lnTo>
                <a:lnTo>
                  <a:pt x="5302557" y="2654300"/>
                </a:lnTo>
                <a:lnTo>
                  <a:pt x="5286285" y="2692400"/>
                </a:lnTo>
                <a:lnTo>
                  <a:pt x="5267683" y="2743200"/>
                </a:lnTo>
                <a:lnTo>
                  <a:pt x="5246847" y="2781300"/>
                </a:lnTo>
                <a:lnTo>
                  <a:pt x="5223873" y="2832100"/>
                </a:lnTo>
                <a:lnTo>
                  <a:pt x="5198858" y="2870200"/>
                </a:lnTo>
                <a:lnTo>
                  <a:pt x="5171897" y="2908300"/>
                </a:lnTo>
                <a:lnTo>
                  <a:pt x="5143087" y="2946400"/>
                </a:lnTo>
                <a:lnTo>
                  <a:pt x="5112524" y="2984500"/>
                </a:lnTo>
                <a:lnTo>
                  <a:pt x="5080303" y="3009900"/>
                </a:lnTo>
                <a:lnTo>
                  <a:pt x="5046523" y="3048000"/>
                </a:lnTo>
                <a:lnTo>
                  <a:pt x="5011277" y="3073400"/>
                </a:lnTo>
                <a:lnTo>
                  <a:pt x="4974664" y="3111500"/>
                </a:lnTo>
                <a:lnTo>
                  <a:pt x="4936778" y="3136900"/>
                </a:lnTo>
                <a:lnTo>
                  <a:pt x="4897716" y="3162300"/>
                </a:lnTo>
                <a:lnTo>
                  <a:pt x="4857575" y="3187700"/>
                </a:lnTo>
                <a:lnTo>
                  <a:pt x="4816450" y="3213100"/>
                </a:lnTo>
                <a:lnTo>
                  <a:pt x="4774438" y="3238500"/>
                </a:lnTo>
                <a:lnTo>
                  <a:pt x="4731634" y="3251200"/>
                </a:lnTo>
                <a:lnTo>
                  <a:pt x="4688136" y="3276600"/>
                </a:lnTo>
                <a:lnTo>
                  <a:pt x="4417938" y="3352800"/>
                </a:lnTo>
                <a:lnTo>
                  <a:pt x="4372268" y="3352800"/>
                </a:lnTo>
                <a:lnTo>
                  <a:pt x="4326673" y="3365500"/>
                </a:lnTo>
                <a:lnTo>
                  <a:pt x="3403922" y="3365500"/>
                </a:lnTo>
                <a:lnTo>
                  <a:pt x="2695527" y="4394200"/>
                </a:lnTo>
                <a:lnTo>
                  <a:pt x="3762512" y="4394200"/>
                </a:lnTo>
                <a:lnTo>
                  <a:pt x="3866126" y="4254500"/>
                </a:lnTo>
                <a:lnTo>
                  <a:pt x="4250081" y="4254500"/>
                </a:lnTo>
                <a:lnTo>
                  <a:pt x="4308077" y="4241800"/>
                </a:lnTo>
                <a:lnTo>
                  <a:pt x="4421686" y="4241800"/>
                </a:lnTo>
                <a:lnTo>
                  <a:pt x="4477293" y="4229100"/>
                </a:lnTo>
                <a:lnTo>
                  <a:pt x="4532096" y="4229100"/>
                </a:lnTo>
                <a:lnTo>
                  <a:pt x="4793928" y="4165600"/>
                </a:lnTo>
                <a:lnTo>
                  <a:pt x="4941151" y="4127500"/>
                </a:lnTo>
                <a:lnTo>
                  <a:pt x="4988558" y="4102100"/>
                </a:lnTo>
                <a:lnTo>
                  <a:pt x="5035124" y="4089400"/>
                </a:lnTo>
                <a:lnTo>
                  <a:pt x="5080847" y="4064000"/>
                </a:lnTo>
                <a:lnTo>
                  <a:pt x="5125723" y="4051300"/>
                </a:lnTo>
                <a:lnTo>
                  <a:pt x="5169748" y="4025900"/>
                </a:lnTo>
                <a:lnTo>
                  <a:pt x="5212918" y="4000500"/>
                </a:lnTo>
                <a:lnTo>
                  <a:pt x="5255231" y="3975100"/>
                </a:lnTo>
                <a:lnTo>
                  <a:pt x="5296681" y="3949700"/>
                </a:lnTo>
                <a:lnTo>
                  <a:pt x="5337266" y="3924300"/>
                </a:lnTo>
                <a:lnTo>
                  <a:pt x="5376982" y="3898900"/>
                </a:lnTo>
                <a:lnTo>
                  <a:pt x="5415826" y="3873500"/>
                </a:lnTo>
                <a:lnTo>
                  <a:pt x="5453793" y="3848100"/>
                </a:lnTo>
                <a:lnTo>
                  <a:pt x="5490880" y="3822700"/>
                </a:lnTo>
                <a:lnTo>
                  <a:pt x="5527084" y="3797300"/>
                </a:lnTo>
                <a:lnTo>
                  <a:pt x="5562401" y="3759200"/>
                </a:lnTo>
                <a:lnTo>
                  <a:pt x="5596827" y="3733800"/>
                </a:lnTo>
                <a:lnTo>
                  <a:pt x="5630358" y="3708400"/>
                </a:lnTo>
                <a:lnTo>
                  <a:pt x="5662991" y="3670300"/>
                </a:lnTo>
                <a:lnTo>
                  <a:pt x="5694723" y="3644900"/>
                </a:lnTo>
                <a:lnTo>
                  <a:pt x="5725549" y="3606800"/>
                </a:lnTo>
                <a:lnTo>
                  <a:pt x="5755466" y="3581400"/>
                </a:lnTo>
                <a:lnTo>
                  <a:pt x="5784471" y="3543300"/>
                </a:lnTo>
                <a:lnTo>
                  <a:pt x="5812559" y="3505200"/>
                </a:lnTo>
                <a:lnTo>
                  <a:pt x="5839728" y="3479800"/>
                </a:lnTo>
                <a:lnTo>
                  <a:pt x="5865973" y="3441700"/>
                </a:lnTo>
                <a:lnTo>
                  <a:pt x="5891291" y="3403600"/>
                </a:lnTo>
                <a:lnTo>
                  <a:pt x="5915678" y="3365500"/>
                </a:lnTo>
                <a:lnTo>
                  <a:pt x="5939131" y="3340100"/>
                </a:lnTo>
                <a:lnTo>
                  <a:pt x="5961646" y="3302000"/>
                </a:lnTo>
                <a:lnTo>
                  <a:pt x="5983219" y="3263900"/>
                </a:lnTo>
                <a:lnTo>
                  <a:pt x="6003847" y="3225800"/>
                </a:lnTo>
                <a:lnTo>
                  <a:pt x="6023526" y="3187700"/>
                </a:lnTo>
                <a:lnTo>
                  <a:pt x="6042253" y="3149600"/>
                </a:lnTo>
                <a:lnTo>
                  <a:pt x="6060023" y="3124200"/>
                </a:lnTo>
                <a:lnTo>
                  <a:pt x="6076833" y="3086100"/>
                </a:lnTo>
                <a:lnTo>
                  <a:pt x="6092681" y="3048000"/>
                </a:lnTo>
                <a:lnTo>
                  <a:pt x="6107561" y="3009900"/>
                </a:lnTo>
                <a:lnTo>
                  <a:pt x="6121470" y="2971800"/>
                </a:lnTo>
                <a:lnTo>
                  <a:pt x="6134405" y="2933700"/>
                </a:lnTo>
                <a:lnTo>
                  <a:pt x="6146362" y="2895600"/>
                </a:lnTo>
                <a:lnTo>
                  <a:pt x="6157337" y="2857500"/>
                </a:lnTo>
                <a:lnTo>
                  <a:pt x="6167328" y="2819400"/>
                </a:lnTo>
                <a:lnTo>
                  <a:pt x="6179573" y="2768600"/>
                </a:lnTo>
                <a:lnTo>
                  <a:pt x="6190396" y="2717800"/>
                </a:lnTo>
                <a:lnTo>
                  <a:pt x="6199800" y="2667000"/>
                </a:lnTo>
                <a:lnTo>
                  <a:pt x="6207791" y="2628900"/>
                </a:lnTo>
                <a:lnTo>
                  <a:pt x="6214374" y="2578100"/>
                </a:lnTo>
                <a:lnTo>
                  <a:pt x="6219554" y="2527300"/>
                </a:lnTo>
                <a:lnTo>
                  <a:pt x="6223335" y="2476500"/>
                </a:lnTo>
                <a:lnTo>
                  <a:pt x="6225723" y="2425700"/>
                </a:lnTo>
                <a:lnTo>
                  <a:pt x="6226723" y="2374900"/>
                </a:lnTo>
                <a:lnTo>
                  <a:pt x="6226339" y="2324100"/>
                </a:lnTo>
                <a:lnTo>
                  <a:pt x="6224577" y="2273300"/>
                </a:lnTo>
                <a:lnTo>
                  <a:pt x="6221441" y="2235200"/>
                </a:lnTo>
                <a:lnTo>
                  <a:pt x="6216937" y="2184400"/>
                </a:lnTo>
                <a:lnTo>
                  <a:pt x="6211069" y="2133600"/>
                </a:lnTo>
                <a:lnTo>
                  <a:pt x="6203843" y="2082800"/>
                </a:lnTo>
                <a:lnTo>
                  <a:pt x="6195264" y="2044700"/>
                </a:lnTo>
                <a:lnTo>
                  <a:pt x="6185335" y="1993900"/>
                </a:lnTo>
                <a:lnTo>
                  <a:pt x="6174063" y="1943100"/>
                </a:lnTo>
                <a:lnTo>
                  <a:pt x="6161453" y="1905000"/>
                </a:lnTo>
                <a:lnTo>
                  <a:pt x="6147509" y="1854200"/>
                </a:lnTo>
                <a:lnTo>
                  <a:pt x="6132236" y="1816100"/>
                </a:lnTo>
                <a:lnTo>
                  <a:pt x="6115639" y="1765300"/>
                </a:lnTo>
                <a:lnTo>
                  <a:pt x="6097724" y="1727200"/>
                </a:lnTo>
                <a:lnTo>
                  <a:pt x="6078495" y="1676400"/>
                </a:lnTo>
                <a:lnTo>
                  <a:pt x="6057957" y="1638300"/>
                </a:lnTo>
                <a:lnTo>
                  <a:pt x="6036116" y="1600200"/>
                </a:lnTo>
                <a:close/>
              </a:path>
              <a:path w="6226810" h="4394200">
                <a:moveTo>
                  <a:pt x="3639253" y="0"/>
                </a:moveTo>
                <a:lnTo>
                  <a:pt x="2572161" y="0"/>
                </a:lnTo>
                <a:lnTo>
                  <a:pt x="2072619" y="723900"/>
                </a:lnTo>
                <a:lnTo>
                  <a:pt x="1490780" y="723900"/>
                </a:lnTo>
                <a:lnTo>
                  <a:pt x="1432793" y="736600"/>
                </a:lnTo>
                <a:lnTo>
                  <a:pt x="1375844" y="736600"/>
                </a:lnTo>
                <a:lnTo>
                  <a:pt x="1211190" y="774700"/>
                </a:lnTo>
                <a:lnTo>
                  <a:pt x="1158358" y="774700"/>
                </a:lnTo>
                <a:lnTo>
                  <a:pt x="1106545" y="787400"/>
                </a:lnTo>
                <a:lnTo>
                  <a:pt x="1055748" y="812800"/>
                </a:lnTo>
                <a:lnTo>
                  <a:pt x="909420" y="850900"/>
                </a:lnTo>
                <a:lnTo>
                  <a:pt x="862652" y="876300"/>
                </a:lnTo>
                <a:lnTo>
                  <a:pt x="816882" y="901700"/>
                </a:lnTo>
                <a:lnTo>
                  <a:pt x="772106" y="914400"/>
                </a:lnTo>
                <a:lnTo>
                  <a:pt x="728321" y="939800"/>
                </a:lnTo>
                <a:lnTo>
                  <a:pt x="685523" y="965200"/>
                </a:lnTo>
                <a:lnTo>
                  <a:pt x="643708" y="990600"/>
                </a:lnTo>
                <a:lnTo>
                  <a:pt x="602873" y="1003300"/>
                </a:lnTo>
                <a:lnTo>
                  <a:pt x="563014" y="1028700"/>
                </a:lnTo>
                <a:lnTo>
                  <a:pt x="524128" y="1066800"/>
                </a:lnTo>
                <a:lnTo>
                  <a:pt x="486210" y="1092200"/>
                </a:lnTo>
                <a:lnTo>
                  <a:pt x="449257" y="1117600"/>
                </a:lnTo>
                <a:lnTo>
                  <a:pt x="413266" y="1143000"/>
                </a:lnTo>
                <a:lnTo>
                  <a:pt x="378232" y="1168400"/>
                </a:lnTo>
                <a:lnTo>
                  <a:pt x="344153" y="1206500"/>
                </a:lnTo>
                <a:lnTo>
                  <a:pt x="311024" y="1231900"/>
                </a:lnTo>
                <a:lnTo>
                  <a:pt x="278842" y="1270000"/>
                </a:lnTo>
                <a:lnTo>
                  <a:pt x="247603" y="1295400"/>
                </a:lnTo>
                <a:lnTo>
                  <a:pt x="217303" y="1333500"/>
                </a:lnTo>
                <a:lnTo>
                  <a:pt x="187940" y="1358900"/>
                </a:lnTo>
                <a:lnTo>
                  <a:pt x="159508" y="1397000"/>
                </a:lnTo>
                <a:lnTo>
                  <a:pt x="132006" y="1435100"/>
                </a:lnTo>
                <a:lnTo>
                  <a:pt x="105428" y="1460500"/>
                </a:lnTo>
                <a:lnTo>
                  <a:pt x="79771" y="1498600"/>
                </a:lnTo>
                <a:lnTo>
                  <a:pt x="55032" y="1536700"/>
                </a:lnTo>
                <a:lnTo>
                  <a:pt x="31207" y="1562100"/>
                </a:lnTo>
                <a:lnTo>
                  <a:pt x="8292" y="1600200"/>
                </a:lnTo>
                <a:lnTo>
                  <a:pt x="0" y="1612900"/>
                </a:lnTo>
                <a:lnTo>
                  <a:pt x="0" y="3530600"/>
                </a:lnTo>
                <a:lnTo>
                  <a:pt x="2860" y="3530600"/>
                </a:lnTo>
                <a:lnTo>
                  <a:pt x="31145" y="3568700"/>
                </a:lnTo>
                <a:lnTo>
                  <a:pt x="50455" y="3594100"/>
                </a:lnTo>
                <a:lnTo>
                  <a:pt x="92176" y="3644900"/>
                </a:lnTo>
                <a:lnTo>
                  <a:pt x="138186" y="3695700"/>
                </a:lnTo>
                <a:lnTo>
                  <a:pt x="188670" y="3746500"/>
                </a:lnTo>
                <a:lnTo>
                  <a:pt x="243812" y="3797300"/>
                </a:lnTo>
                <a:lnTo>
                  <a:pt x="273186" y="3822700"/>
                </a:lnTo>
                <a:lnTo>
                  <a:pt x="303795" y="3848100"/>
                </a:lnTo>
                <a:lnTo>
                  <a:pt x="335659" y="3873500"/>
                </a:lnTo>
                <a:lnTo>
                  <a:pt x="368804" y="3886200"/>
                </a:lnTo>
                <a:lnTo>
                  <a:pt x="403250" y="3911600"/>
                </a:lnTo>
                <a:lnTo>
                  <a:pt x="439023" y="3937000"/>
                </a:lnTo>
                <a:lnTo>
                  <a:pt x="476144" y="3962400"/>
                </a:lnTo>
                <a:lnTo>
                  <a:pt x="514636" y="3987800"/>
                </a:lnTo>
                <a:lnTo>
                  <a:pt x="554523" y="4000500"/>
                </a:lnTo>
                <a:lnTo>
                  <a:pt x="595828" y="4025900"/>
                </a:lnTo>
                <a:lnTo>
                  <a:pt x="638574" y="4038600"/>
                </a:lnTo>
                <a:lnTo>
                  <a:pt x="682783" y="4064000"/>
                </a:lnTo>
                <a:lnTo>
                  <a:pt x="728479" y="4076700"/>
                </a:lnTo>
                <a:lnTo>
                  <a:pt x="775684" y="4102100"/>
                </a:lnTo>
                <a:lnTo>
                  <a:pt x="824423" y="4114800"/>
                </a:lnTo>
                <a:lnTo>
                  <a:pt x="874717" y="4140200"/>
                </a:lnTo>
                <a:lnTo>
                  <a:pt x="926590" y="4152900"/>
                </a:lnTo>
                <a:lnTo>
                  <a:pt x="1035165" y="4178300"/>
                </a:lnTo>
                <a:lnTo>
                  <a:pt x="1210443" y="4216400"/>
                </a:lnTo>
                <a:lnTo>
                  <a:pt x="1272273" y="4216400"/>
                </a:lnTo>
                <a:lnTo>
                  <a:pt x="1335842" y="4229100"/>
                </a:lnTo>
                <a:lnTo>
                  <a:pt x="1401175" y="4229100"/>
                </a:lnTo>
                <a:lnTo>
                  <a:pt x="1468293" y="4241800"/>
                </a:lnTo>
                <a:lnTo>
                  <a:pt x="2269393" y="4241800"/>
                </a:lnTo>
                <a:lnTo>
                  <a:pt x="2885470" y="3365500"/>
                </a:lnTo>
                <a:lnTo>
                  <a:pt x="1493165" y="3365500"/>
                </a:lnTo>
                <a:lnTo>
                  <a:pt x="1434211" y="3352800"/>
                </a:lnTo>
                <a:lnTo>
                  <a:pt x="1377056" y="3352800"/>
                </a:lnTo>
                <a:lnTo>
                  <a:pt x="1268238" y="3327400"/>
                </a:lnTo>
                <a:lnTo>
                  <a:pt x="1166893" y="3302000"/>
                </a:lnTo>
                <a:lnTo>
                  <a:pt x="1119080" y="3289300"/>
                </a:lnTo>
                <a:lnTo>
                  <a:pt x="1073204" y="3276600"/>
                </a:lnTo>
                <a:lnTo>
                  <a:pt x="1029289" y="3251200"/>
                </a:lnTo>
                <a:lnTo>
                  <a:pt x="987357" y="3238500"/>
                </a:lnTo>
                <a:lnTo>
                  <a:pt x="947430" y="3213100"/>
                </a:lnTo>
                <a:lnTo>
                  <a:pt x="909533" y="3200400"/>
                </a:lnTo>
                <a:lnTo>
                  <a:pt x="873687" y="3175000"/>
                </a:lnTo>
                <a:lnTo>
                  <a:pt x="839916" y="3149600"/>
                </a:lnTo>
                <a:lnTo>
                  <a:pt x="808243" y="3124200"/>
                </a:lnTo>
                <a:lnTo>
                  <a:pt x="778690" y="3098800"/>
                </a:lnTo>
                <a:lnTo>
                  <a:pt x="751281" y="3060700"/>
                </a:lnTo>
                <a:lnTo>
                  <a:pt x="726038" y="3035300"/>
                </a:lnTo>
                <a:lnTo>
                  <a:pt x="699364" y="2997200"/>
                </a:lnTo>
                <a:lnTo>
                  <a:pt x="675571" y="2959100"/>
                </a:lnTo>
                <a:lnTo>
                  <a:pt x="654678" y="2921000"/>
                </a:lnTo>
                <a:lnTo>
                  <a:pt x="636708" y="2870200"/>
                </a:lnTo>
                <a:lnTo>
                  <a:pt x="621682" y="2832100"/>
                </a:lnTo>
                <a:lnTo>
                  <a:pt x="609620" y="2781300"/>
                </a:lnTo>
                <a:lnTo>
                  <a:pt x="600545" y="2730500"/>
                </a:lnTo>
                <a:lnTo>
                  <a:pt x="594476" y="2679700"/>
                </a:lnTo>
                <a:lnTo>
                  <a:pt x="591435" y="2628900"/>
                </a:lnTo>
                <a:lnTo>
                  <a:pt x="591444" y="2578100"/>
                </a:lnTo>
                <a:lnTo>
                  <a:pt x="594523" y="2527300"/>
                </a:lnTo>
                <a:lnTo>
                  <a:pt x="600693" y="2476500"/>
                </a:lnTo>
                <a:lnTo>
                  <a:pt x="609976" y="2425700"/>
                </a:lnTo>
                <a:lnTo>
                  <a:pt x="622393" y="2374900"/>
                </a:lnTo>
                <a:lnTo>
                  <a:pt x="632752" y="2336800"/>
                </a:lnTo>
                <a:lnTo>
                  <a:pt x="644657" y="2298700"/>
                </a:lnTo>
                <a:lnTo>
                  <a:pt x="658127" y="2260600"/>
                </a:lnTo>
                <a:lnTo>
                  <a:pt x="673175" y="2222500"/>
                </a:lnTo>
                <a:lnTo>
                  <a:pt x="689819" y="2184400"/>
                </a:lnTo>
                <a:lnTo>
                  <a:pt x="708075" y="2146300"/>
                </a:lnTo>
                <a:lnTo>
                  <a:pt x="727957" y="2108200"/>
                </a:lnTo>
                <a:lnTo>
                  <a:pt x="749483" y="2070100"/>
                </a:lnTo>
                <a:lnTo>
                  <a:pt x="772668" y="2044700"/>
                </a:lnTo>
                <a:lnTo>
                  <a:pt x="797527" y="2006600"/>
                </a:lnTo>
                <a:lnTo>
                  <a:pt x="824078" y="1968500"/>
                </a:lnTo>
                <a:lnTo>
                  <a:pt x="852336" y="1943100"/>
                </a:lnTo>
                <a:lnTo>
                  <a:pt x="882316" y="1905000"/>
                </a:lnTo>
                <a:lnTo>
                  <a:pt x="914035" y="1879600"/>
                </a:lnTo>
                <a:lnTo>
                  <a:pt x="947509" y="1841500"/>
                </a:lnTo>
                <a:lnTo>
                  <a:pt x="982753" y="1816100"/>
                </a:lnTo>
                <a:lnTo>
                  <a:pt x="1019784" y="1790700"/>
                </a:lnTo>
                <a:lnTo>
                  <a:pt x="1058617" y="1765300"/>
                </a:lnTo>
                <a:lnTo>
                  <a:pt x="1099269" y="1739900"/>
                </a:lnTo>
                <a:lnTo>
                  <a:pt x="1141755" y="1714500"/>
                </a:lnTo>
                <a:lnTo>
                  <a:pt x="1186091" y="1701800"/>
                </a:lnTo>
                <a:lnTo>
                  <a:pt x="1232293" y="1676400"/>
                </a:lnTo>
                <a:lnTo>
                  <a:pt x="1280378" y="1663700"/>
                </a:lnTo>
                <a:lnTo>
                  <a:pt x="1382257" y="1638300"/>
                </a:lnTo>
                <a:lnTo>
                  <a:pt x="1491856" y="1612900"/>
                </a:lnTo>
                <a:lnTo>
                  <a:pt x="1549590" y="1600200"/>
                </a:lnTo>
                <a:lnTo>
                  <a:pt x="2534721" y="1600200"/>
                </a:lnTo>
                <a:lnTo>
                  <a:pt x="3639253" y="0"/>
                </a:lnTo>
                <a:close/>
              </a:path>
              <a:path w="6226810" h="4394200">
                <a:moveTo>
                  <a:pt x="4401513" y="723900"/>
                </a:moveTo>
                <a:lnTo>
                  <a:pt x="3669403" y="723900"/>
                </a:lnTo>
                <a:lnTo>
                  <a:pt x="1812206" y="3365500"/>
                </a:lnTo>
                <a:lnTo>
                  <a:pt x="2885470" y="3365500"/>
                </a:lnTo>
                <a:lnTo>
                  <a:pt x="4126552" y="1600200"/>
                </a:lnTo>
                <a:lnTo>
                  <a:pt x="6036116" y="1600200"/>
                </a:lnTo>
                <a:lnTo>
                  <a:pt x="6012975" y="1562100"/>
                </a:lnTo>
                <a:lnTo>
                  <a:pt x="5988541" y="1511300"/>
                </a:lnTo>
                <a:lnTo>
                  <a:pt x="5962817" y="1473200"/>
                </a:lnTo>
                <a:lnTo>
                  <a:pt x="5935810" y="1435100"/>
                </a:lnTo>
                <a:lnTo>
                  <a:pt x="5907524" y="1397000"/>
                </a:lnTo>
                <a:lnTo>
                  <a:pt x="5867892" y="1346200"/>
                </a:lnTo>
                <a:lnTo>
                  <a:pt x="5824061" y="1308100"/>
                </a:lnTo>
                <a:lnTo>
                  <a:pt x="5800513" y="1282700"/>
                </a:lnTo>
                <a:lnTo>
                  <a:pt x="5750036" y="1231900"/>
                </a:lnTo>
                <a:lnTo>
                  <a:pt x="5694900" y="1181100"/>
                </a:lnTo>
                <a:lnTo>
                  <a:pt x="5665527" y="1155700"/>
                </a:lnTo>
                <a:lnTo>
                  <a:pt x="5634920" y="1130300"/>
                </a:lnTo>
                <a:lnTo>
                  <a:pt x="5603057" y="1104900"/>
                </a:lnTo>
                <a:lnTo>
                  <a:pt x="5569913" y="1079500"/>
                </a:lnTo>
                <a:lnTo>
                  <a:pt x="5535467" y="1054100"/>
                </a:lnTo>
                <a:lnTo>
                  <a:pt x="5499695" y="1028700"/>
                </a:lnTo>
                <a:lnTo>
                  <a:pt x="5462574" y="1016000"/>
                </a:lnTo>
                <a:lnTo>
                  <a:pt x="5424081" y="990600"/>
                </a:lnTo>
                <a:lnTo>
                  <a:pt x="5384193" y="965200"/>
                </a:lnTo>
                <a:lnTo>
                  <a:pt x="5342888" y="952500"/>
                </a:lnTo>
                <a:lnTo>
                  <a:pt x="5300142" y="927100"/>
                </a:lnTo>
                <a:lnTo>
                  <a:pt x="5255932" y="914400"/>
                </a:lnTo>
                <a:lnTo>
                  <a:pt x="5210236" y="889000"/>
                </a:lnTo>
                <a:lnTo>
                  <a:pt x="5163030" y="876300"/>
                </a:lnTo>
                <a:lnTo>
                  <a:pt x="5114291" y="850900"/>
                </a:lnTo>
                <a:lnTo>
                  <a:pt x="5012124" y="825500"/>
                </a:lnTo>
                <a:lnTo>
                  <a:pt x="4903550" y="800100"/>
                </a:lnTo>
                <a:lnTo>
                  <a:pt x="4728275" y="762000"/>
                </a:lnTo>
                <a:lnTo>
                  <a:pt x="4666448" y="749300"/>
                </a:lnTo>
                <a:lnTo>
                  <a:pt x="4602881" y="749300"/>
                </a:lnTo>
                <a:lnTo>
                  <a:pt x="4537551" y="736600"/>
                </a:lnTo>
                <a:lnTo>
                  <a:pt x="4470437" y="736600"/>
                </a:lnTo>
                <a:lnTo>
                  <a:pt x="4401513" y="723900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5" name="object 3">
            <a:extLst>
              <a:ext uri="{FF2B5EF4-FFF2-40B4-BE49-F238E27FC236}">
                <a16:creationId xmlns:a16="http://schemas.microsoft.com/office/drawing/2014/main" xmlns="" id="{15F52F0A-EB77-A447-95EC-4D62FD0E39A7}"/>
              </a:ext>
            </a:extLst>
          </p:cNvPr>
          <p:cNvSpPr/>
          <p:nvPr/>
        </p:nvSpPr>
        <p:spPr>
          <a:xfrm>
            <a:off x="9953032" y="7012"/>
            <a:ext cx="6303010" cy="5105400"/>
          </a:xfrm>
          <a:custGeom>
            <a:avLst/>
            <a:gdLst/>
            <a:ahLst/>
            <a:cxnLst/>
            <a:rect l="l" t="t" r="r" b="b"/>
            <a:pathLst>
              <a:path w="6303009" h="5105400">
                <a:moveTo>
                  <a:pt x="6302967" y="1130299"/>
                </a:moveTo>
                <a:lnTo>
                  <a:pt x="4733571" y="1130299"/>
                </a:lnTo>
                <a:lnTo>
                  <a:pt x="4792527" y="1142999"/>
                </a:lnTo>
                <a:lnTo>
                  <a:pt x="4849682" y="1142999"/>
                </a:lnTo>
                <a:lnTo>
                  <a:pt x="4958495" y="1168399"/>
                </a:lnTo>
                <a:lnTo>
                  <a:pt x="5059829" y="1193799"/>
                </a:lnTo>
                <a:lnTo>
                  <a:pt x="5107635" y="1206499"/>
                </a:lnTo>
                <a:lnTo>
                  <a:pt x="5153503" y="1219199"/>
                </a:lnTo>
                <a:lnTo>
                  <a:pt x="5197410" y="1244599"/>
                </a:lnTo>
                <a:lnTo>
                  <a:pt x="5239334" y="1257299"/>
                </a:lnTo>
                <a:lnTo>
                  <a:pt x="5279252" y="1282699"/>
                </a:lnTo>
                <a:lnTo>
                  <a:pt x="5317141" y="1295399"/>
                </a:lnTo>
                <a:lnTo>
                  <a:pt x="5352979" y="1320799"/>
                </a:lnTo>
                <a:lnTo>
                  <a:pt x="5386743" y="1346199"/>
                </a:lnTo>
                <a:lnTo>
                  <a:pt x="5418409" y="1371599"/>
                </a:lnTo>
                <a:lnTo>
                  <a:pt x="5447957" y="1396999"/>
                </a:lnTo>
                <a:lnTo>
                  <a:pt x="5475362" y="1435099"/>
                </a:lnTo>
                <a:lnTo>
                  <a:pt x="5500602" y="1460499"/>
                </a:lnTo>
                <a:lnTo>
                  <a:pt x="5527306" y="1498599"/>
                </a:lnTo>
                <a:lnTo>
                  <a:pt x="5551126" y="1536699"/>
                </a:lnTo>
                <a:lnTo>
                  <a:pt x="5572040" y="1574799"/>
                </a:lnTo>
                <a:lnTo>
                  <a:pt x="5590028" y="1625599"/>
                </a:lnTo>
                <a:lnTo>
                  <a:pt x="5605069" y="1663699"/>
                </a:lnTo>
                <a:lnTo>
                  <a:pt x="5617141" y="1714499"/>
                </a:lnTo>
                <a:lnTo>
                  <a:pt x="5626225" y="1765299"/>
                </a:lnTo>
                <a:lnTo>
                  <a:pt x="5632300" y="1816099"/>
                </a:lnTo>
                <a:lnTo>
                  <a:pt x="5635343" y="1866899"/>
                </a:lnTo>
                <a:lnTo>
                  <a:pt x="5635336" y="1917699"/>
                </a:lnTo>
                <a:lnTo>
                  <a:pt x="5632256" y="1968499"/>
                </a:lnTo>
                <a:lnTo>
                  <a:pt x="5626082" y="2019299"/>
                </a:lnTo>
                <a:lnTo>
                  <a:pt x="5616795" y="2070099"/>
                </a:lnTo>
                <a:lnTo>
                  <a:pt x="5604373" y="2120899"/>
                </a:lnTo>
                <a:lnTo>
                  <a:pt x="5590528" y="2171699"/>
                </a:lnTo>
                <a:lnTo>
                  <a:pt x="5574256" y="2222499"/>
                </a:lnTo>
                <a:lnTo>
                  <a:pt x="5555654" y="2260599"/>
                </a:lnTo>
                <a:lnTo>
                  <a:pt x="5534818" y="2311399"/>
                </a:lnTo>
                <a:lnTo>
                  <a:pt x="5511845" y="2349499"/>
                </a:lnTo>
                <a:lnTo>
                  <a:pt x="5486829" y="2387599"/>
                </a:lnTo>
                <a:lnTo>
                  <a:pt x="5459868" y="2425699"/>
                </a:lnTo>
                <a:lnTo>
                  <a:pt x="5431058" y="2463799"/>
                </a:lnTo>
                <a:lnTo>
                  <a:pt x="5400495" y="2501899"/>
                </a:lnTo>
                <a:lnTo>
                  <a:pt x="5368275" y="2539999"/>
                </a:lnTo>
                <a:lnTo>
                  <a:pt x="5334494" y="2565399"/>
                </a:lnTo>
                <a:lnTo>
                  <a:pt x="5299248" y="2603499"/>
                </a:lnTo>
                <a:lnTo>
                  <a:pt x="5262635" y="2628899"/>
                </a:lnTo>
                <a:lnTo>
                  <a:pt x="5224749" y="2654299"/>
                </a:lnTo>
                <a:lnTo>
                  <a:pt x="5185687" y="2692399"/>
                </a:lnTo>
                <a:lnTo>
                  <a:pt x="5145546" y="2717799"/>
                </a:lnTo>
                <a:lnTo>
                  <a:pt x="5104421" y="2730499"/>
                </a:lnTo>
                <a:lnTo>
                  <a:pt x="5062409" y="2755899"/>
                </a:lnTo>
                <a:lnTo>
                  <a:pt x="5019605" y="2781299"/>
                </a:lnTo>
                <a:lnTo>
                  <a:pt x="4932010" y="2806699"/>
                </a:lnTo>
                <a:lnTo>
                  <a:pt x="4887410" y="2832099"/>
                </a:lnTo>
                <a:lnTo>
                  <a:pt x="4751557" y="2870199"/>
                </a:lnTo>
                <a:lnTo>
                  <a:pt x="4705909" y="2870199"/>
                </a:lnTo>
                <a:lnTo>
                  <a:pt x="4660239" y="2882899"/>
                </a:lnTo>
                <a:lnTo>
                  <a:pt x="4614644" y="2882899"/>
                </a:lnTo>
                <a:lnTo>
                  <a:pt x="4569219" y="2895599"/>
                </a:lnTo>
                <a:lnTo>
                  <a:pt x="3691893" y="2895599"/>
                </a:lnTo>
                <a:lnTo>
                  <a:pt x="2166204" y="5105399"/>
                </a:lnTo>
                <a:lnTo>
                  <a:pt x="3233118" y="5105399"/>
                </a:lnTo>
                <a:lnTo>
                  <a:pt x="4154097" y="3771899"/>
                </a:lnTo>
                <a:lnTo>
                  <a:pt x="4653251" y="3771899"/>
                </a:lnTo>
                <a:lnTo>
                  <a:pt x="4709658" y="3759199"/>
                </a:lnTo>
                <a:lnTo>
                  <a:pt x="4765264" y="3759199"/>
                </a:lnTo>
                <a:lnTo>
                  <a:pt x="4874062" y="3733799"/>
                </a:lnTo>
                <a:lnTo>
                  <a:pt x="4927247" y="3733799"/>
                </a:lnTo>
                <a:lnTo>
                  <a:pt x="5131804" y="3682999"/>
                </a:lnTo>
                <a:lnTo>
                  <a:pt x="5180879" y="3657599"/>
                </a:lnTo>
                <a:lnTo>
                  <a:pt x="5276529" y="3632199"/>
                </a:lnTo>
                <a:lnTo>
                  <a:pt x="5323095" y="3606799"/>
                </a:lnTo>
                <a:lnTo>
                  <a:pt x="5368818" y="3594099"/>
                </a:lnTo>
                <a:lnTo>
                  <a:pt x="5413694" y="3568699"/>
                </a:lnTo>
                <a:lnTo>
                  <a:pt x="5457719" y="3543299"/>
                </a:lnTo>
                <a:lnTo>
                  <a:pt x="5500889" y="3530599"/>
                </a:lnTo>
                <a:lnTo>
                  <a:pt x="5543202" y="3505199"/>
                </a:lnTo>
                <a:lnTo>
                  <a:pt x="5584652" y="3479799"/>
                </a:lnTo>
                <a:lnTo>
                  <a:pt x="5625237" y="3454399"/>
                </a:lnTo>
                <a:lnTo>
                  <a:pt x="5664954" y="3428999"/>
                </a:lnTo>
                <a:lnTo>
                  <a:pt x="5703797" y="3403599"/>
                </a:lnTo>
                <a:lnTo>
                  <a:pt x="5741764" y="3378199"/>
                </a:lnTo>
                <a:lnTo>
                  <a:pt x="5778852" y="3340099"/>
                </a:lnTo>
                <a:lnTo>
                  <a:pt x="5815055" y="3314699"/>
                </a:lnTo>
                <a:lnTo>
                  <a:pt x="5850372" y="3289299"/>
                </a:lnTo>
                <a:lnTo>
                  <a:pt x="5884798" y="3263899"/>
                </a:lnTo>
                <a:lnTo>
                  <a:pt x="5918329" y="3225799"/>
                </a:lnTo>
                <a:lnTo>
                  <a:pt x="5950962" y="3200399"/>
                </a:lnTo>
                <a:lnTo>
                  <a:pt x="5982694" y="3162299"/>
                </a:lnTo>
                <a:lnTo>
                  <a:pt x="6013520" y="3136899"/>
                </a:lnTo>
                <a:lnTo>
                  <a:pt x="6043437" y="3098799"/>
                </a:lnTo>
                <a:lnTo>
                  <a:pt x="6072442" y="3060699"/>
                </a:lnTo>
                <a:lnTo>
                  <a:pt x="6100530" y="3035299"/>
                </a:lnTo>
                <a:lnTo>
                  <a:pt x="6127699" y="2997199"/>
                </a:lnTo>
                <a:lnTo>
                  <a:pt x="6153944" y="2959099"/>
                </a:lnTo>
                <a:lnTo>
                  <a:pt x="6179262" y="2933699"/>
                </a:lnTo>
                <a:lnTo>
                  <a:pt x="6203649" y="2895599"/>
                </a:lnTo>
                <a:lnTo>
                  <a:pt x="6227102" y="2857499"/>
                </a:lnTo>
                <a:lnTo>
                  <a:pt x="6249617" y="2819399"/>
                </a:lnTo>
                <a:lnTo>
                  <a:pt x="6271190" y="2781299"/>
                </a:lnTo>
                <a:lnTo>
                  <a:pt x="6291818" y="2755899"/>
                </a:lnTo>
                <a:lnTo>
                  <a:pt x="6302967" y="2730499"/>
                </a:lnTo>
                <a:lnTo>
                  <a:pt x="6302967" y="1130299"/>
                </a:lnTo>
                <a:close/>
              </a:path>
              <a:path w="6303009" h="5105400">
                <a:moveTo>
                  <a:pt x="3596901" y="0"/>
                </a:moveTo>
                <a:lnTo>
                  <a:pt x="2529940" y="0"/>
                </a:lnTo>
                <a:lnTo>
                  <a:pt x="2360590" y="241299"/>
                </a:lnTo>
                <a:lnTo>
                  <a:pt x="1897855" y="241299"/>
                </a:lnTo>
                <a:lnTo>
                  <a:pt x="1837780" y="253999"/>
                </a:lnTo>
                <a:lnTo>
                  <a:pt x="1720764" y="253999"/>
                </a:lnTo>
                <a:lnTo>
                  <a:pt x="1663816" y="266699"/>
                </a:lnTo>
                <a:lnTo>
                  <a:pt x="1607901" y="266699"/>
                </a:lnTo>
                <a:lnTo>
                  <a:pt x="1499162" y="292099"/>
                </a:lnTo>
                <a:lnTo>
                  <a:pt x="1293936" y="342899"/>
                </a:lnTo>
                <a:lnTo>
                  <a:pt x="1245161" y="368299"/>
                </a:lnTo>
                <a:lnTo>
                  <a:pt x="1150623" y="393699"/>
                </a:lnTo>
                <a:lnTo>
                  <a:pt x="1104853" y="419099"/>
                </a:lnTo>
                <a:lnTo>
                  <a:pt x="1060077" y="444499"/>
                </a:lnTo>
                <a:lnTo>
                  <a:pt x="1016292" y="457199"/>
                </a:lnTo>
                <a:lnTo>
                  <a:pt x="973494" y="482599"/>
                </a:lnTo>
                <a:lnTo>
                  <a:pt x="931679" y="507999"/>
                </a:lnTo>
                <a:lnTo>
                  <a:pt x="890844" y="533399"/>
                </a:lnTo>
                <a:lnTo>
                  <a:pt x="850985" y="558799"/>
                </a:lnTo>
                <a:lnTo>
                  <a:pt x="812099" y="584199"/>
                </a:lnTo>
                <a:lnTo>
                  <a:pt x="774181" y="609599"/>
                </a:lnTo>
                <a:lnTo>
                  <a:pt x="737228" y="634999"/>
                </a:lnTo>
                <a:lnTo>
                  <a:pt x="701237" y="673099"/>
                </a:lnTo>
                <a:lnTo>
                  <a:pt x="666203" y="698499"/>
                </a:lnTo>
                <a:lnTo>
                  <a:pt x="632124" y="723899"/>
                </a:lnTo>
                <a:lnTo>
                  <a:pt x="598995" y="761999"/>
                </a:lnTo>
                <a:lnTo>
                  <a:pt x="566813" y="787399"/>
                </a:lnTo>
                <a:lnTo>
                  <a:pt x="535574" y="825499"/>
                </a:lnTo>
                <a:lnTo>
                  <a:pt x="505274" y="850899"/>
                </a:lnTo>
                <a:lnTo>
                  <a:pt x="475911" y="888999"/>
                </a:lnTo>
                <a:lnTo>
                  <a:pt x="447480" y="914399"/>
                </a:lnTo>
                <a:lnTo>
                  <a:pt x="419977" y="952499"/>
                </a:lnTo>
                <a:lnTo>
                  <a:pt x="393399" y="990599"/>
                </a:lnTo>
                <a:lnTo>
                  <a:pt x="367742" y="1015999"/>
                </a:lnTo>
                <a:lnTo>
                  <a:pt x="343003" y="1054099"/>
                </a:lnTo>
                <a:lnTo>
                  <a:pt x="319178" y="1092199"/>
                </a:lnTo>
                <a:lnTo>
                  <a:pt x="296263" y="1130299"/>
                </a:lnTo>
                <a:lnTo>
                  <a:pt x="274254" y="1168399"/>
                </a:lnTo>
                <a:lnTo>
                  <a:pt x="253149" y="1193799"/>
                </a:lnTo>
                <a:lnTo>
                  <a:pt x="232943" y="1231899"/>
                </a:lnTo>
                <a:lnTo>
                  <a:pt x="213633" y="1269999"/>
                </a:lnTo>
                <a:lnTo>
                  <a:pt x="195214" y="1308099"/>
                </a:lnTo>
                <a:lnTo>
                  <a:pt x="177684" y="1346199"/>
                </a:lnTo>
                <a:lnTo>
                  <a:pt x="161039" y="1384299"/>
                </a:lnTo>
                <a:lnTo>
                  <a:pt x="145275" y="1422399"/>
                </a:lnTo>
                <a:lnTo>
                  <a:pt x="130388" y="1460499"/>
                </a:lnTo>
                <a:lnTo>
                  <a:pt x="116375" y="1485899"/>
                </a:lnTo>
                <a:lnTo>
                  <a:pt x="103231" y="1523999"/>
                </a:lnTo>
                <a:lnTo>
                  <a:pt x="90955" y="1562099"/>
                </a:lnTo>
                <a:lnTo>
                  <a:pt x="79541" y="1600199"/>
                </a:lnTo>
                <a:lnTo>
                  <a:pt x="68986" y="1638299"/>
                </a:lnTo>
                <a:lnTo>
                  <a:pt x="59287" y="1676399"/>
                </a:lnTo>
                <a:lnTo>
                  <a:pt x="47062" y="1727199"/>
                </a:lnTo>
                <a:lnTo>
                  <a:pt x="36258" y="1777999"/>
                </a:lnTo>
                <a:lnTo>
                  <a:pt x="26869" y="1828799"/>
                </a:lnTo>
                <a:lnTo>
                  <a:pt x="18892" y="1866899"/>
                </a:lnTo>
                <a:lnTo>
                  <a:pt x="12321" y="1917699"/>
                </a:lnTo>
                <a:lnTo>
                  <a:pt x="7151" y="1968499"/>
                </a:lnTo>
                <a:lnTo>
                  <a:pt x="3377" y="2019299"/>
                </a:lnTo>
                <a:lnTo>
                  <a:pt x="995" y="2070099"/>
                </a:lnTo>
                <a:lnTo>
                  <a:pt x="0" y="2120899"/>
                </a:lnTo>
                <a:lnTo>
                  <a:pt x="386" y="2171699"/>
                </a:lnTo>
                <a:lnTo>
                  <a:pt x="2149" y="2222499"/>
                </a:lnTo>
                <a:lnTo>
                  <a:pt x="5285" y="2260599"/>
                </a:lnTo>
                <a:lnTo>
                  <a:pt x="9788" y="2311399"/>
                </a:lnTo>
                <a:lnTo>
                  <a:pt x="15653" y="2362199"/>
                </a:lnTo>
                <a:lnTo>
                  <a:pt x="22876" y="2412999"/>
                </a:lnTo>
                <a:lnTo>
                  <a:pt x="31452" y="2451099"/>
                </a:lnTo>
                <a:lnTo>
                  <a:pt x="41376" y="2501899"/>
                </a:lnTo>
                <a:lnTo>
                  <a:pt x="52642" y="2552699"/>
                </a:lnTo>
                <a:lnTo>
                  <a:pt x="65247" y="2590799"/>
                </a:lnTo>
                <a:lnTo>
                  <a:pt x="79185" y="2641599"/>
                </a:lnTo>
                <a:lnTo>
                  <a:pt x="94452" y="2679699"/>
                </a:lnTo>
                <a:lnTo>
                  <a:pt x="111042" y="2730499"/>
                </a:lnTo>
                <a:lnTo>
                  <a:pt x="128951" y="2768599"/>
                </a:lnTo>
                <a:lnTo>
                  <a:pt x="148174" y="2819399"/>
                </a:lnTo>
                <a:lnTo>
                  <a:pt x="168706" y="2857499"/>
                </a:lnTo>
                <a:lnTo>
                  <a:pt x="190542" y="2895599"/>
                </a:lnTo>
                <a:lnTo>
                  <a:pt x="213677" y="2933699"/>
                </a:lnTo>
                <a:lnTo>
                  <a:pt x="238107" y="2984499"/>
                </a:lnTo>
                <a:lnTo>
                  <a:pt x="263827" y="3022599"/>
                </a:lnTo>
                <a:lnTo>
                  <a:pt x="290832" y="3060699"/>
                </a:lnTo>
                <a:lnTo>
                  <a:pt x="319116" y="3098799"/>
                </a:lnTo>
                <a:lnTo>
                  <a:pt x="358762" y="3149599"/>
                </a:lnTo>
                <a:lnTo>
                  <a:pt x="380147" y="3162299"/>
                </a:lnTo>
                <a:lnTo>
                  <a:pt x="402605" y="3187699"/>
                </a:lnTo>
                <a:lnTo>
                  <a:pt x="450829" y="3238499"/>
                </a:lnTo>
                <a:lnTo>
                  <a:pt x="503618" y="3289299"/>
                </a:lnTo>
                <a:lnTo>
                  <a:pt x="561158" y="3340099"/>
                </a:lnTo>
                <a:lnTo>
                  <a:pt x="591766" y="3365499"/>
                </a:lnTo>
                <a:lnTo>
                  <a:pt x="623631" y="3390899"/>
                </a:lnTo>
                <a:lnTo>
                  <a:pt x="656775" y="3416299"/>
                </a:lnTo>
                <a:lnTo>
                  <a:pt x="691222" y="3441699"/>
                </a:lnTo>
                <a:lnTo>
                  <a:pt x="726994" y="3454399"/>
                </a:lnTo>
                <a:lnTo>
                  <a:pt x="764115" y="3479799"/>
                </a:lnTo>
                <a:lnTo>
                  <a:pt x="802607" y="3505199"/>
                </a:lnTo>
                <a:lnTo>
                  <a:pt x="842494" y="3530599"/>
                </a:lnTo>
                <a:lnTo>
                  <a:pt x="883799" y="3543299"/>
                </a:lnTo>
                <a:lnTo>
                  <a:pt x="926545" y="3568699"/>
                </a:lnTo>
                <a:lnTo>
                  <a:pt x="970754" y="3581399"/>
                </a:lnTo>
                <a:lnTo>
                  <a:pt x="1016450" y="3606799"/>
                </a:lnTo>
                <a:lnTo>
                  <a:pt x="1063655" y="3619499"/>
                </a:lnTo>
                <a:lnTo>
                  <a:pt x="1112394" y="3644899"/>
                </a:lnTo>
                <a:lnTo>
                  <a:pt x="1162688" y="3657599"/>
                </a:lnTo>
                <a:lnTo>
                  <a:pt x="1268036" y="3682999"/>
                </a:lnTo>
                <a:lnTo>
                  <a:pt x="1379883" y="3708399"/>
                </a:lnTo>
                <a:lnTo>
                  <a:pt x="1560244" y="3746499"/>
                </a:lnTo>
                <a:lnTo>
                  <a:pt x="1623813" y="3746499"/>
                </a:lnTo>
                <a:lnTo>
                  <a:pt x="1689146" y="3759199"/>
                </a:lnTo>
                <a:lnTo>
                  <a:pt x="1756264" y="3759199"/>
                </a:lnTo>
                <a:lnTo>
                  <a:pt x="1825192" y="3771899"/>
                </a:lnTo>
                <a:lnTo>
                  <a:pt x="2557364" y="3771899"/>
                </a:lnTo>
                <a:lnTo>
                  <a:pt x="3173441" y="2895599"/>
                </a:lnTo>
                <a:lnTo>
                  <a:pt x="1968567" y="2895599"/>
                </a:lnTo>
                <a:lnTo>
                  <a:pt x="1904351" y="2882899"/>
                </a:lnTo>
                <a:lnTo>
                  <a:pt x="1722182" y="2882899"/>
                </a:lnTo>
                <a:lnTo>
                  <a:pt x="1609695" y="2857499"/>
                </a:lnTo>
                <a:lnTo>
                  <a:pt x="1556209" y="2857499"/>
                </a:lnTo>
                <a:lnTo>
                  <a:pt x="1454864" y="2832099"/>
                </a:lnTo>
                <a:lnTo>
                  <a:pt x="1407051" y="2806699"/>
                </a:lnTo>
                <a:lnTo>
                  <a:pt x="1361175" y="2793999"/>
                </a:lnTo>
                <a:lnTo>
                  <a:pt x="1317260" y="2781299"/>
                </a:lnTo>
                <a:lnTo>
                  <a:pt x="1275328" y="2755899"/>
                </a:lnTo>
                <a:lnTo>
                  <a:pt x="1235401" y="2743199"/>
                </a:lnTo>
                <a:lnTo>
                  <a:pt x="1197504" y="2717799"/>
                </a:lnTo>
                <a:lnTo>
                  <a:pt x="1161658" y="2692399"/>
                </a:lnTo>
                <a:lnTo>
                  <a:pt x="1127887" y="2666999"/>
                </a:lnTo>
                <a:lnTo>
                  <a:pt x="1096214" y="2641599"/>
                </a:lnTo>
                <a:lnTo>
                  <a:pt x="1066661" y="2616199"/>
                </a:lnTo>
                <a:lnTo>
                  <a:pt x="1014009" y="2552699"/>
                </a:lnTo>
                <a:lnTo>
                  <a:pt x="987335" y="2514599"/>
                </a:lnTo>
                <a:lnTo>
                  <a:pt x="963542" y="2476499"/>
                </a:lnTo>
                <a:lnTo>
                  <a:pt x="942649" y="2438399"/>
                </a:lnTo>
                <a:lnTo>
                  <a:pt x="924679" y="2400299"/>
                </a:lnTo>
                <a:lnTo>
                  <a:pt x="909653" y="2349499"/>
                </a:lnTo>
                <a:lnTo>
                  <a:pt x="897591" y="2298699"/>
                </a:lnTo>
                <a:lnTo>
                  <a:pt x="888516" y="2260599"/>
                </a:lnTo>
                <a:lnTo>
                  <a:pt x="882447" y="2209799"/>
                </a:lnTo>
                <a:lnTo>
                  <a:pt x="879406" y="2158999"/>
                </a:lnTo>
                <a:lnTo>
                  <a:pt x="879415" y="2108199"/>
                </a:lnTo>
                <a:lnTo>
                  <a:pt x="882494" y="2057399"/>
                </a:lnTo>
                <a:lnTo>
                  <a:pt x="888664" y="1993899"/>
                </a:lnTo>
                <a:lnTo>
                  <a:pt x="897948" y="1943099"/>
                </a:lnTo>
                <a:lnTo>
                  <a:pt x="910364" y="1892299"/>
                </a:lnTo>
                <a:lnTo>
                  <a:pt x="920723" y="1854199"/>
                </a:lnTo>
                <a:lnTo>
                  <a:pt x="932628" y="1816099"/>
                </a:lnTo>
                <a:lnTo>
                  <a:pt x="946098" y="1777999"/>
                </a:lnTo>
                <a:lnTo>
                  <a:pt x="961146" y="1739899"/>
                </a:lnTo>
                <a:lnTo>
                  <a:pt x="977790" y="1701799"/>
                </a:lnTo>
                <a:lnTo>
                  <a:pt x="996046" y="1663699"/>
                </a:lnTo>
                <a:lnTo>
                  <a:pt x="1015928" y="1638299"/>
                </a:lnTo>
                <a:lnTo>
                  <a:pt x="1037454" y="1600199"/>
                </a:lnTo>
                <a:lnTo>
                  <a:pt x="1060639" y="1562099"/>
                </a:lnTo>
                <a:lnTo>
                  <a:pt x="1085498" y="1523999"/>
                </a:lnTo>
                <a:lnTo>
                  <a:pt x="1112049" y="1498599"/>
                </a:lnTo>
                <a:lnTo>
                  <a:pt x="1140307" y="1460499"/>
                </a:lnTo>
                <a:lnTo>
                  <a:pt x="1170287" y="1435099"/>
                </a:lnTo>
                <a:lnTo>
                  <a:pt x="1202006" y="1396999"/>
                </a:lnTo>
                <a:lnTo>
                  <a:pt x="1235480" y="1371599"/>
                </a:lnTo>
                <a:lnTo>
                  <a:pt x="1270724" y="1346199"/>
                </a:lnTo>
                <a:lnTo>
                  <a:pt x="1307755" y="1308099"/>
                </a:lnTo>
                <a:lnTo>
                  <a:pt x="1346588" y="1282699"/>
                </a:lnTo>
                <a:lnTo>
                  <a:pt x="1387240" y="1257299"/>
                </a:lnTo>
                <a:lnTo>
                  <a:pt x="1429726" y="1244599"/>
                </a:lnTo>
                <a:lnTo>
                  <a:pt x="1474062" y="1219199"/>
                </a:lnTo>
                <a:lnTo>
                  <a:pt x="1520264" y="1206499"/>
                </a:lnTo>
                <a:lnTo>
                  <a:pt x="1568349" y="1181099"/>
                </a:lnTo>
                <a:lnTo>
                  <a:pt x="1670228" y="1155699"/>
                </a:lnTo>
                <a:lnTo>
                  <a:pt x="1779827" y="1130299"/>
                </a:lnTo>
                <a:lnTo>
                  <a:pt x="2822692" y="1130299"/>
                </a:lnTo>
                <a:lnTo>
                  <a:pt x="3596901" y="0"/>
                </a:lnTo>
                <a:close/>
              </a:path>
              <a:path w="6303009" h="5105400">
                <a:moveTo>
                  <a:pt x="4758408" y="253999"/>
                </a:moveTo>
                <a:lnTo>
                  <a:pt x="3957374" y="253999"/>
                </a:lnTo>
                <a:lnTo>
                  <a:pt x="2100177" y="2895599"/>
                </a:lnTo>
                <a:lnTo>
                  <a:pt x="3173441" y="2895599"/>
                </a:lnTo>
                <a:lnTo>
                  <a:pt x="4414523" y="1130299"/>
                </a:lnTo>
                <a:lnTo>
                  <a:pt x="6302967" y="1130299"/>
                </a:lnTo>
                <a:lnTo>
                  <a:pt x="6302967" y="1079499"/>
                </a:lnTo>
                <a:lnTo>
                  <a:pt x="6300946" y="1079499"/>
                </a:lnTo>
                <a:lnTo>
                  <a:pt x="6276512" y="1041399"/>
                </a:lnTo>
                <a:lnTo>
                  <a:pt x="6250788" y="1003299"/>
                </a:lnTo>
                <a:lnTo>
                  <a:pt x="6223781" y="965199"/>
                </a:lnTo>
                <a:lnTo>
                  <a:pt x="6195495" y="927099"/>
                </a:lnTo>
                <a:lnTo>
                  <a:pt x="6155863" y="876299"/>
                </a:lnTo>
                <a:lnTo>
                  <a:pt x="6112032" y="825499"/>
                </a:lnTo>
                <a:lnTo>
                  <a:pt x="6063816" y="774699"/>
                </a:lnTo>
                <a:lnTo>
                  <a:pt x="6011033" y="723899"/>
                </a:lnTo>
                <a:lnTo>
                  <a:pt x="5953498" y="673099"/>
                </a:lnTo>
                <a:lnTo>
                  <a:pt x="5922891" y="647699"/>
                </a:lnTo>
                <a:lnTo>
                  <a:pt x="5891028" y="622299"/>
                </a:lnTo>
                <a:lnTo>
                  <a:pt x="5857884" y="609599"/>
                </a:lnTo>
                <a:lnTo>
                  <a:pt x="5823438" y="584199"/>
                </a:lnTo>
                <a:lnTo>
                  <a:pt x="5787666" y="558799"/>
                </a:lnTo>
                <a:lnTo>
                  <a:pt x="5750545" y="533399"/>
                </a:lnTo>
                <a:lnTo>
                  <a:pt x="5712052" y="507999"/>
                </a:lnTo>
                <a:lnTo>
                  <a:pt x="5672164" y="495299"/>
                </a:lnTo>
                <a:lnTo>
                  <a:pt x="5630859" y="469899"/>
                </a:lnTo>
                <a:lnTo>
                  <a:pt x="5588113" y="457199"/>
                </a:lnTo>
                <a:lnTo>
                  <a:pt x="5543904" y="431799"/>
                </a:lnTo>
                <a:lnTo>
                  <a:pt x="5498207" y="419099"/>
                </a:lnTo>
                <a:lnTo>
                  <a:pt x="5451001" y="393699"/>
                </a:lnTo>
                <a:lnTo>
                  <a:pt x="5402262" y="380999"/>
                </a:lnTo>
                <a:lnTo>
                  <a:pt x="5351968" y="355599"/>
                </a:lnTo>
                <a:lnTo>
                  <a:pt x="5246620" y="330199"/>
                </a:lnTo>
                <a:lnTo>
                  <a:pt x="5076357" y="292099"/>
                </a:lnTo>
                <a:lnTo>
                  <a:pt x="5016246" y="279399"/>
                </a:lnTo>
                <a:lnTo>
                  <a:pt x="4954419" y="279399"/>
                </a:lnTo>
                <a:lnTo>
                  <a:pt x="4890852" y="266699"/>
                </a:lnTo>
                <a:lnTo>
                  <a:pt x="4825523" y="266699"/>
                </a:lnTo>
                <a:lnTo>
                  <a:pt x="4758408" y="253999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0" name="object 18">
            <a:extLst>
              <a:ext uri="{FF2B5EF4-FFF2-40B4-BE49-F238E27FC236}">
                <a16:creationId xmlns:a16="http://schemas.microsoft.com/office/drawing/2014/main" xmlns="" id="{F6EDDF1D-F179-2248-BED4-77ECF60E816C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15595601" y="8686800"/>
            <a:ext cx="458354" cy="285335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spcBef>
                <a:spcPts val="65"/>
              </a:spcBef>
            </a:pPr>
            <a:fld id="{81D60167-4931-47E6-BA6A-407CBD079E47}" type="slidenum">
              <a:rPr dirty="0">
                <a:solidFill>
                  <a:prstClr val="black">
                    <a:tint val="75000"/>
                  </a:prstClr>
                </a:solidFill>
              </a:rPr>
              <a:pPr marL="38100">
                <a:spcBef>
                  <a:spcPts val="65"/>
                </a:spcBef>
              </a:pPr>
              <a:t>10</a:t>
            </a:fld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501105" y="3635685"/>
            <a:ext cx="252674" cy="19093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651000" y="2185137"/>
            <a:ext cx="13182599" cy="6417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indent="361950" algn="just">
              <a:buClr>
                <a:schemeClr val="hlink"/>
              </a:buClr>
              <a:buSzPct val="110000"/>
              <a:defRPr/>
            </a:pPr>
            <a:r>
              <a:rPr lang="ru-RU" altLang="ru-RU" sz="2400" b="1" dirty="0">
                <a:solidFill>
                  <a:srgbClr val="594F8C"/>
                </a:solidFill>
                <a:cs typeface="Arial" panose="020B0604020202020204" pitchFamily="34" charset="0"/>
              </a:rPr>
              <a:t>Заявление с прилагаемыми к нему документами (копиями документов) представляется страхователем либо лицом, представляющим его интересы (в данном случае предоставляется доверенность на право предоставления интересов ЮЛ в ОСФР по Самарской области), на бумажном носителе либо в форме электронного документа следующими способами:</a:t>
            </a:r>
          </a:p>
          <a:p>
            <a:pPr marL="0" lvl="2" algn="just">
              <a:buClr>
                <a:schemeClr val="hlink"/>
              </a:buClr>
              <a:buSzPct val="110000"/>
              <a:defRPr/>
            </a:pPr>
            <a:endParaRPr lang="ru-RU" altLang="ru-RU" sz="2000" b="1" dirty="0">
              <a:solidFill>
                <a:srgbClr val="594F8C"/>
              </a:solidFill>
              <a:cs typeface="Arial" panose="020B0604020202020204" pitchFamily="34" charset="0"/>
            </a:endParaRPr>
          </a:p>
          <a:p>
            <a:pPr marL="342900" lvl="2" indent="-342900" algn="just">
              <a:buClr>
                <a:srgbClr val="594F8C"/>
              </a:buClr>
              <a:buSzPct val="110000"/>
              <a:buFont typeface="+mj-lt"/>
              <a:buAutoNum type="arabicPeriod"/>
              <a:defRPr/>
            </a:pPr>
            <a:r>
              <a:rPr lang="ru-RU" altLang="ru-RU" sz="2000" b="1" dirty="0">
                <a:solidFill>
                  <a:srgbClr val="58595B"/>
                </a:solidFill>
                <a:cs typeface="Arial" panose="020B0604020202020204" pitchFamily="34" charset="0"/>
              </a:rPr>
              <a:t>через Единый портал государственных услуг (ЕПГУ</a:t>
            </a:r>
            <a:r>
              <a:rPr lang="ru-RU" altLang="ru-RU" sz="2000" dirty="0">
                <a:solidFill>
                  <a:srgbClr val="58595B"/>
                </a:solidFill>
                <a:cs typeface="Arial" panose="020B0604020202020204" pitchFamily="34" charset="0"/>
              </a:rPr>
              <a:t>)* - в электронной форме </a:t>
            </a:r>
            <a:r>
              <a:rPr lang="ru-RU" altLang="ru-RU" sz="2000" b="1" dirty="0">
                <a:solidFill>
                  <a:srgbClr val="58595B"/>
                </a:solidFill>
                <a:cs typeface="Arial" panose="020B0604020202020204" pitchFamily="34" charset="0"/>
              </a:rPr>
              <a:t>(обращение в форме электронного документа посредством ЕПГУ для страхователя является наиболее целесообразным, </a:t>
            </a:r>
            <a:r>
              <a:rPr lang="ru-RU" altLang="ru-RU" sz="2000" dirty="0">
                <a:solidFill>
                  <a:srgbClr val="58595B"/>
                </a:solidFill>
                <a:cs typeface="Arial" panose="020B0604020202020204" pitchFamily="34" charset="0"/>
              </a:rPr>
              <a:t>т.к. дает возможность отслеживать процесс рассмотрения представленных документов – с момента их подачи и до момента получения решения </a:t>
            </a:r>
            <a:r>
              <a:rPr lang="ru-RU" altLang="ru-RU" sz="2000" dirty="0" smtClean="0">
                <a:solidFill>
                  <a:srgbClr val="58595B"/>
                </a:solidFill>
                <a:cs typeface="Arial" panose="020B0604020202020204" pitchFamily="34" charset="0"/>
              </a:rPr>
              <a:t>о </a:t>
            </a:r>
            <a:r>
              <a:rPr lang="ru-RU" altLang="ru-RU" sz="2000" dirty="0">
                <a:solidFill>
                  <a:srgbClr val="58595B"/>
                </a:solidFill>
                <a:cs typeface="Arial" panose="020B0604020202020204" pitchFamily="34" charset="0"/>
              </a:rPr>
              <a:t>финансовом </a:t>
            </a:r>
            <a:r>
              <a:rPr lang="ru-RU" altLang="ru-RU" sz="2000" dirty="0" smtClean="0">
                <a:solidFill>
                  <a:srgbClr val="58595B"/>
                </a:solidFill>
                <a:cs typeface="Arial" panose="020B0604020202020204" pitchFamily="34" charset="0"/>
              </a:rPr>
              <a:t>обеспечении (возмещении) </a:t>
            </a:r>
            <a:r>
              <a:rPr lang="ru-RU" altLang="ru-RU" sz="2000" dirty="0">
                <a:solidFill>
                  <a:srgbClr val="58595B"/>
                </a:solidFill>
                <a:cs typeface="Arial" panose="020B0604020202020204" pitchFamily="34" charset="0"/>
              </a:rPr>
              <a:t>предупредительных мер по сокращению производственного травматизма и профессиональных заболеваний работников </a:t>
            </a:r>
            <a:r>
              <a:rPr lang="ru-RU" altLang="ru-RU" sz="2000" dirty="0" smtClean="0">
                <a:solidFill>
                  <a:srgbClr val="58595B"/>
                </a:solidFill>
                <a:cs typeface="Arial" panose="020B0604020202020204" pitchFamily="34" charset="0"/>
              </a:rPr>
              <a:t>страхователя, </a:t>
            </a:r>
            <a:r>
              <a:rPr lang="ru-RU" altLang="ru-RU" sz="2000" dirty="0">
                <a:solidFill>
                  <a:srgbClr val="58595B"/>
                </a:solidFill>
                <a:cs typeface="Arial" panose="020B0604020202020204" pitchFamily="34" charset="0"/>
              </a:rPr>
              <a:t>непосредственно в личном кабинете ЕПГУ, страница подачи заявления расположена по адресу: </a:t>
            </a:r>
            <a:r>
              <a:rPr lang="en-US" altLang="ru-RU" sz="2000" b="1" dirty="0" smtClean="0">
                <a:solidFill>
                  <a:srgbClr val="58595B"/>
                </a:solidFill>
                <a:cs typeface="Arial" panose="020B0604020202020204" pitchFamily="34" charset="0"/>
                <a:hlinkClick r:id="rId4"/>
              </a:rPr>
              <a:t>https://www.gosuslugi.ru/610803/1/form</a:t>
            </a:r>
            <a:r>
              <a:rPr lang="ru-RU" altLang="ru-RU" sz="2000" dirty="0" smtClean="0">
                <a:solidFill>
                  <a:srgbClr val="58595B"/>
                </a:solidFill>
                <a:cs typeface="Arial" panose="020B0604020202020204" pitchFamily="34" charset="0"/>
              </a:rPr>
              <a:t>)</a:t>
            </a:r>
            <a:r>
              <a:rPr lang="ru-RU" altLang="ru-RU" sz="20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;</a:t>
            </a:r>
            <a:r>
              <a:rPr lang="ru-RU" altLang="ru-RU" sz="2000" dirty="0" smtClean="0">
                <a:solidFill>
                  <a:srgbClr val="58595B"/>
                </a:solidFill>
                <a:cs typeface="Arial" panose="020B0604020202020204" pitchFamily="34" charset="0"/>
              </a:rPr>
              <a:t> </a:t>
            </a:r>
            <a:endParaRPr lang="ru-RU" altLang="ru-RU" sz="2000" dirty="0">
              <a:solidFill>
                <a:srgbClr val="58595B"/>
              </a:solidFill>
              <a:cs typeface="Arial" panose="020B0604020202020204" pitchFamily="34" charset="0"/>
            </a:endParaRPr>
          </a:p>
          <a:p>
            <a:pPr marL="342900" lvl="2" indent="-342900" algn="just">
              <a:buClr>
                <a:srgbClr val="594F8C"/>
              </a:buClr>
              <a:buSzPct val="110000"/>
              <a:buFont typeface="+mj-lt"/>
              <a:buAutoNum type="arabicPeriod"/>
              <a:defRPr/>
            </a:pPr>
            <a:r>
              <a:rPr lang="ru-RU" altLang="ru-RU" sz="2000" dirty="0">
                <a:solidFill>
                  <a:srgbClr val="58595B"/>
                </a:solidFill>
                <a:cs typeface="Arial" panose="020B0604020202020204" pitchFamily="34" charset="0"/>
              </a:rPr>
              <a:t>почтовым отправлением - на бумажном носителе в территориальный орган Фонда по месту своей регистрации: 443041, г. Самара, ул. Садовая, д. 175, ОСФР по Самарской области;</a:t>
            </a:r>
          </a:p>
          <a:p>
            <a:pPr marL="342900" lvl="2" indent="-342900" algn="just">
              <a:buClr>
                <a:srgbClr val="594F8C"/>
              </a:buClr>
              <a:buSzPct val="110000"/>
              <a:buFont typeface="+mj-lt"/>
              <a:buAutoNum type="arabicPeriod"/>
              <a:defRPr/>
            </a:pPr>
            <a:r>
              <a:rPr lang="ru-RU" altLang="ru-RU" sz="2000" dirty="0">
                <a:solidFill>
                  <a:srgbClr val="58595B"/>
                </a:solidFill>
                <a:cs typeface="Arial" panose="020B0604020202020204" pitchFamily="34" charset="0"/>
              </a:rPr>
              <a:t>на личном приеме - в форме документа на бумажном носителе (прием заявлений и документов на финансовое </a:t>
            </a:r>
            <a:r>
              <a:rPr lang="ru-RU" altLang="ru-RU" sz="2000" dirty="0" smtClean="0">
                <a:solidFill>
                  <a:srgbClr val="58595B"/>
                </a:solidFill>
                <a:cs typeface="Arial" panose="020B0604020202020204" pitchFamily="34" charset="0"/>
              </a:rPr>
              <a:t>обеспечение (возмещение) </a:t>
            </a:r>
            <a:r>
              <a:rPr lang="ru-RU" altLang="ru-RU" sz="2000" dirty="0">
                <a:solidFill>
                  <a:srgbClr val="58595B"/>
                </a:solidFill>
                <a:cs typeface="Arial" panose="020B0604020202020204" pitchFamily="34" charset="0"/>
              </a:rPr>
              <a:t>предупредительных мер по сокращению производственного травматизма и профессиональных заболеваний осуществляется клиентскими службами отделения </a:t>
            </a:r>
            <a:r>
              <a:rPr lang="ru-RU" altLang="ru-RU" sz="2000" dirty="0" smtClean="0">
                <a:solidFill>
                  <a:srgbClr val="58595B"/>
                </a:solidFill>
                <a:cs typeface="Arial" panose="020B0604020202020204" pitchFamily="34" charset="0"/>
              </a:rPr>
              <a:t>(</a:t>
            </a:r>
            <a:r>
              <a:rPr lang="en-US" altLang="ru-RU" sz="2000" b="1" dirty="0" smtClean="0">
                <a:solidFill>
                  <a:srgbClr val="58595B"/>
                </a:solidFill>
                <a:cs typeface="Arial" panose="020B0604020202020204" pitchFamily="34" charset="0"/>
                <a:hlinkClick r:id="rId5"/>
              </a:rPr>
              <a:t>https://sfr.gov.ru/branches/samara/info/~0/7862</a:t>
            </a:r>
            <a:r>
              <a:rPr lang="ru-RU" altLang="ru-RU" sz="2000" dirty="0" smtClean="0">
                <a:solidFill>
                  <a:srgbClr val="58595B"/>
                </a:solidFill>
                <a:cs typeface="Arial" panose="020B0604020202020204" pitchFamily="34" charset="0"/>
              </a:rPr>
              <a:t>).</a:t>
            </a:r>
            <a:endParaRPr lang="ru-RU" altLang="ru-RU" sz="2000" dirty="0">
              <a:solidFill>
                <a:srgbClr val="58595B"/>
              </a:solidFill>
              <a:cs typeface="Arial" panose="020B0604020202020204" pitchFamily="34" charset="0"/>
            </a:endParaRPr>
          </a:p>
          <a:p>
            <a:pPr marL="342900" lvl="2" indent="-342900" algn="just">
              <a:buClr>
                <a:srgbClr val="594F8C"/>
              </a:buClr>
              <a:buSzPct val="110000"/>
              <a:buFont typeface="+mj-lt"/>
              <a:buAutoNum type="arabicPeriod"/>
              <a:defRPr/>
            </a:pPr>
            <a:endParaRPr lang="ru-RU" altLang="ru-RU" sz="2000" b="1" dirty="0">
              <a:solidFill>
                <a:srgbClr val="58595B"/>
              </a:solidFill>
              <a:cs typeface="Arial" panose="020B0604020202020204" pitchFamily="34" charset="0"/>
            </a:endParaRPr>
          </a:p>
          <a:p>
            <a:pPr marL="0" lvl="2" algn="just">
              <a:buClr>
                <a:srgbClr val="594F8C"/>
              </a:buClr>
              <a:buSzPct val="110000"/>
              <a:defRPr/>
            </a:pPr>
            <a:r>
              <a:rPr lang="ru-RU" altLang="ru-RU" sz="1600" b="1" dirty="0">
                <a:solidFill>
                  <a:srgbClr val="58595B"/>
                </a:solidFill>
                <a:cs typeface="Arial" panose="020B0604020202020204" pitchFamily="34" charset="0"/>
              </a:rPr>
              <a:t>* - инструкция по подаче заявления на ЕПГУ расположена на странице </a:t>
            </a:r>
            <a:r>
              <a:rPr lang="en-US" altLang="ru-RU" sz="1600" b="1" dirty="0">
                <a:solidFill>
                  <a:srgbClr val="58595B"/>
                </a:solidFill>
                <a:cs typeface="Arial" panose="020B0604020202020204" pitchFamily="34" charset="0"/>
                <a:hlinkClick r:id="rId6"/>
              </a:rPr>
              <a:t>https://sfr.gov.ru/branches/samara/info/~0/8505</a:t>
            </a:r>
            <a:r>
              <a:rPr lang="ru-RU" altLang="ru-RU" sz="1600" b="1" dirty="0">
                <a:solidFill>
                  <a:srgbClr val="58595B"/>
                </a:solidFill>
                <a:cs typeface="Arial" panose="020B0604020202020204" pitchFamily="34" charset="0"/>
              </a:rPr>
              <a:t> </a:t>
            </a:r>
            <a:endParaRPr lang="ru-RU" altLang="ru-RU" sz="1400" b="1" dirty="0">
              <a:solidFill>
                <a:srgbClr val="58595B"/>
              </a:solidFill>
              <a:cs typeface="Arial" panose="020B0604020202020204" pitchFamily="34" charset="0"/>
            </a:endParaRPr>
          </a:p>
          <a:p>
            <a:pPr indent="360363"/>
            <a:endParaRPr lang="ru-RU" sz="1900" b="1" i="1" dirty="0">
              <a:solidFill>
                <a:srgbClr val="58595B"/>
              </a:solidFill>
              <a:cs typeface="Arial" panose="020B0604020202020204" pitchFamily="34" charset="0"/>
            </a:endParaRPr>
          </a:p>
        </p:txBody>
      </p:sp>
      <p:pic>
        <p:nvPicPr>
          <p:cNvPr id="27" name="object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4" y="1241320"/>
            <a:ext cx="16256000" cy="511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" name="Group 40">
            <a:extLst>
              <a:ext uri="{FF2B5EF4-FFF2-40B4-BE49-F238E27FC236}">
                <a16:creationId xmlns:a16="http://schemas.microsoft.com/office/drawing/2014/main" xmlns="" id="{FEE2B23C-0F4A-E14D-B045-99691AF2B560}"/>
              </a:ext>
            </a:extLst>
          </p:cNvPr>
          <p:cNvGrpSpPr/>
          <p:nvPr/>
        </p:nvGrpSpPr>
        <p:grpSpPr>
          <a:xfrm>
            <a:off x="370704" y="240905"/>
            <a:ext cx="914452" cy="1075526"/>
            <a:chOff x="634994" y="480009"/>
            <a:chExt cx="914452" cy="1075526"/>
          </a:xfrm>
        </p:grpSpPr>
        <p:pic>
          <p:nvPicPr>
            <p:cNvPr id="29" name="object 5">
              <a:extLst>
                <a:ext uri="{FF2B5EF4-FFF2-40B4-BE49-F238E27FC236}">
                  <a16:creationId xmlns:a16="http://schemas.microsoft.com/office/drawing/2014/main" xmlns="" id="{3C1635DE-3ACA-3444-B6CF-A7A11997A324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30" name="object 6">
              <a:extLst>
                <a:ext uri="{FF2B5EF4-FFF2-40B4-BE49-F238E27FC236}">
                  <a16:creationId xmlns:a16="http://schemas.microsoft.com/office/drawing/2014/main" xmlns="" id="{E186C12B-87BC-7246-9C93-4D8982F295D9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31" name="object 7">
              <a:extLst>
                <a:ext uri="{FF2B5EF4-FFF2-40B4-BE49-F238E27FC236}">
                  <a16:creationId xmlns:a16="http://schemas.microsoft.com/office/drawing/2014/main" xmlns="" id="{032E5027-2433-EB45-B6E6-3B92793393CC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8">
              <a:extLst>
                <a:ext uri="{FF2B5EF4-FFF2-40B4-BE49-F238E27FC236}">
                  <a16:creationId xmlns:a16="http://schemas.microsoft.com/office/drawing/2014/main" xmlns="" id="{7A50A98C-023B-5544-9D04-890D4761F5E5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33" name="object 9">
              <a:extLst>
                <a:ext uri="{FF2B5EF4-FFF2-40B4-BE49-F238E27FC236}">
                  <a16:creationId xmlns:a16="http://schemas.microsoft.com/office/drawing/2014/main" xmlns="" id="{70EABF96-BDF2-5E4C-8DA4-C46599FF1EF7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34" name="object 10">
              <a:extLst>
                <a:ext uri="{FF2B5EF4-FFF2-40B4-BE49-F238E27FC236}">
                  <a16:creationId xmlns:a16="http://schemas.microsoft.com/office/drawing/2014/main" xmlns="" id="{D79E288B-D5E2-6041-B515-C53138B20834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11">
              <a:extLst>
                <a:ext uri="{FF2B5EF4-FFF2-40B4-BE49-F238E27FC236}">
                  <a16:creationId xmlns:a16="http://schemas.microsoft.com/office/drawing/2014/main" xmlns="" id="{3EA55FC9-49BF-9649-B554-DB0BA07059FD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36" name="object 12">
              <a:extLst>
                <a:ext uri="{FF2B5EF4-FFF2-40B4-BE49-F238E27FC236}">
                  <a16:creationId xmlns:a16="http://schemas.microsoft.com/office/drawing/2014/main" xmlns="" id="{361E00FA-8DE8-6C45-8EF4-C0494204D072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37" name="object 13">
              <a:extLst>
                <a:ext uri="{FF2B5EF4-FFF2-40B4-BE49-F238E27FC236}">
                  <a16:creationId xmlns:a16="http://schemas.microsoft.com/office/drawing/2014/main" xmlns="" id="{BB443951-6FE8-E247-B5B9-FE7B385CDDEC}"/>
                </a:ext>
              </a:extLst>
            </p:cNvPr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38" name="object 14">
              <a:extLst>
                <a:ext uri="{FF2B5EF4-FFF2-40B4-BE49-F238E27FC236}">
                  <a16:creationId xmlns:a16="http://schemas.microsoft.com/office/drawing/2014/main" xmlns="" id="{3743B841-5E81-3446-A1CA-C8E1E56C8F4C}"/>
                </a:ext>
              </a:extLst>
            </p:cNvPr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39" name="object 15">
              <a:extLst>
                <a:ext uri="{FF2B5EF4-FFF2-40B4-BE49-F238E27FC236}">
                  <a16:creationId xmlns:a16="http://schemas.microsoft.com/office/drawing/2014/main" xmlns="" id="{9C486396-18B6-7B4F-A00A-9A37847AC9FD}"/>
                </a:ext>
              </a:extLst>
            </p:cNvPr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40" name="object 16">
              <a:extLst>
                <a:ext uri="{FF2B5EF4-FFF2-40B4-BE49-F238E27FC236}">
                  <a16:creationId xmlns:a16="http://schemas.microsoft.com/office/drawing/2014/main" xmlns="" id="{3A4550FC-9534-AB46-8C15-F6BF1CB0DD73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17">
              <a:extLst>
                <a:ext uri="{FF2B5EF4-FFF2-40B4-BE49-F238E27FC236}">
                  <a16:creationId xmlns:a16="http://schemas.microsoft.com/office/drawing/2014/main" xmlns="" id="{812A9633-9586-A64D-9761-4528FA32B53D}"/>
                </a:ext>
              </a:extLst>
            </p:cNvPr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  <p:sp>
        <p:nvSpPr>
          <p:cNvPr id="42" name="object 31"/>
          <p:cNvSpPr txBox="1">
            <a:spLocks/>
          </p:cNvSpPr>
          <p:nvPr/>
        </p:nvSpPr>
        <p:spPr>
          <a:xfrm>
            <a:off x="1879600" y="279593"/>
            <a:ext cx="1361233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100" b="0" i="0">
                <a:solidFill>
                  <a:srgbClr val="594F8C"/>
                </a:solidFill>
                <a:latin typeface="MyriadPro-Cond"/>
                <a:ea typeface="+mj-ea"/>
                <a:cs typeface="MyriadPro-Cond"/>
              </a:defRPr>
            </a:lvl1pPr>
          </a:lstStyle>
          <a:p>
            <a:pPr algn="ctr"/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Способы подачи заявления</a:t>
            </a:r>
            <a:endParaRPr lang="ru-RU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0920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46" y="-1194"/>
            <a:ext cx="16251237" cy="1734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4" name="object 2">
            <a:extLst>
              <a:ext uri="{FF2B5EF4-FFF2-40B4-BE49-F238E27FC236}">
                <a16:creationId xmlns:a16="http://schemas.microsoft.com/office/drawing/2014/main" xmlns="" id="{7132B31C-89BE-4F45-9A78-056DB5164EC0}"/>
              </a:ext>
            </a:extLst>
          </p:cNvPr>
          <p:cNvSpPr/>
          <p:nvPr/>
        </p:nvSpPr>
        <p:spPr>
          <a:xfrm>
            <a:off x="-317" y="4749800"/>
            <a:ext cx="6226810" cy="4394200"/>
          </a:xfrm>
          <a:custGeom>
            <a:avLst/>
            <a:gdLst/>
            <a:ahLst/>
            <a:cxnLst/>
            <a:rect l="l" t="t" r="r" b="b"/>
            <a:pathLst>
              <a:path w="6226810" h="4394200">
                <a:moveTo>
                  <a:pt x="6036116" y="1600200"/>
                </a:moveTo>
                <a:lnTo>
                  <a:pt x="4322374" y="1600200"/>
                </a:lnTo>
                <a:lnTo>
                  <a:pt x="4384865" y="1612900"/>
                </a:lnTo>
                <a:lnTo>
                  <a:pt x="4504556" y="1612900"/>
                </a:lnTo>
                <a:lnTo>
                  <a:pt x="4617041" y="1638300"/>
                </a:lnTo>
                <a:lnTo>
                  <a:pt x="4670524" y="1638300"/>
                </a:lnTo>
                <a:lnTo>
                  <a:pt x="4771858" y="1663700"/>
                </a:lnTo>
                <a:lnTo>
                  <a:pt x="4819664" y="1676400"/>
                </a:lnTo>
                <a:lnTo>
                  <a:pt x="4865532" y="1701800"/>
                </a:lnTo>
                <a:lnTo>
                  <a:pt x="4909439" y="1714500"/>
                </a:lnTo>
                <a:lnTo>
                  <a:pt x="4951363" y="1739900"/>
                </a:lnTo>
                <a:lnTo>
                  <a:pt x="4991281" y="1752600"/>
                </a:lnTo>
                <a:lnTo>
                  <a:pt x="5029170" y="1778000"/>
                </a:lnTo>
                <a:lnTo>
                  <a:pt x="5065008" y="1803400"/>
                </a:lnTo>
                <a:lnTo>
                  <a:pt x="5098772" y="1828800"/>
                </a:lnTo>
                <a:lnTo>
                  <a:pt x="5130438" y="1854200"/>
                </a:lnTo>
                <a:lnTo>
                  <a:pt x="5159986" y="1879600"/>
                </a:lnTo>
                <a:lnTo>
                  <a:pt x="5212631" y="1943100"/>
                </a:lnTo>
                <a:lnTo>
                  <a:pt x="5239335" y="1981200"/>
                </a:lnTo>
                <a:lnTo>
                  <a:pt x="5263154" y="2019300"/>
                </a:lnTo>
                <a:lnTo>
                  <a:pt x="5284069" y="2057400"/>
                </a:lnTo>
                <a:lnTo>
                  <a:pt x="5302057" y="2095500"/>
                </a:lnTo>
                <a:lnTo>
                  <a:pt x="5317097" y="2146300"/>
                </a:lnTo>
                <a:lnTo>
                  <a:pt x="5329170" y="2197100"/>
                </a:lnTo>
                <a:lnTo>
                  <a:pt x="5338254" y="2235200"/>
                </a:lnTo>
                <a:lnTo>
                  <a:pt x="5344328" y="2286000"/>
                </a:lnTo>
                <a:lnTo>
                  <a:pt x="5347372" y="2336800"/>
                </a:lnTo>
                <a:lnTo>
                  <a:pt x="5347364" y="2387600"/>
                </a:lnTo>
                <a:lnTo>
                  <a:pt x="5344284" y="2438400"/>
                </a:lnTo>
                <a:lnTo>
                  <a:pt x="5338111" y="2501900"/>
                </a:lnTo>
                <a:lnTo>
                  <a:pt x="5328824" y="2552700"/>
                </a:lnTo>
                <a:lnTo>
                  <a:pt x="5316402" y="2603500"/>
                </a:lnTo>
                <a:lnTo>
                  <a:pt x="5302557" y="2654300"/>
                </a:lnTo>
                <a:lnTo>
                  <a:pt x="5286285" y="2692400"/>
                </a:lnTo>
                <a:lnTo>
                  <a:pt x="5267683" y="2743200"/>
                </a:lnTo>
                <a:lnTo>
                  <a:pt x="5246847" y="2781300"/>
                </a:lnTo>
                <a:lnTo>
                  <a:pt x="5223873" y="2832100"/>
                </a:lnTo>
                <a:lnTo>
                  <a:pt x="5198858" y="2870200"/>
                </a:lnTo>
                <a:lnTo>
                  <a:pt x="5171897" y="2908300"/>
                </a:lnTo>
                <a:lnTo>
                  <a:pt x="5143087" y="2946400"/>
                </a:lnTo>
                <a:lnTo>
                  <a:pt x="5112524" y="2984500"/>
                </a:lnTo>
                <a:lnTo>
                  <a:pt x="5080303" y="3009900"/>
                </a:lnTo>
                <a:lnTo>
                  <a:pt x="5046523" y="3048000"/>
                </a:lnTo>
                <a:lnTo>
                  <a:pt x="5011277" y="3073400"/>
                </a:lnTo>
                <a:lnTo>
                  <a:pt x="4974664" y="3111500"/>
                </a:lnTo>
                <a:lnTo>
                  <a:pt x="4936778" y="3136900"/>
                </a:lnTo>
                <a:lnTo>
                  <a:pt x="4897716" y="3162300"/>
                </a:lnTo>
                <a:lnTo>
                  <a:pt x="4857575" y="3187700"/>
                </a:lnTo>
                <a:lnTo>
                  <a:pt x="4816450" y="3213100"/>
                </a:lnTo>
                <a:lnTo>
                  <a:pt x="4774438" y="3238500"/>
                </a:lnTo>
                <a:lnTo>
                  <a:pt x="4731634" y="3251200"/>
                </a:lnTo>
                <a:lnTo>
                  <a:pt x="4688136" y="3276600"/>
                </a:lnTo>
                <a:lnTo>
                  <a:pt x="4417938" y="3352800"/>
                </a:lnTo>
                <a:lnTo>
                  <a:pt x="4372268" y="3352800"/>
                </a:lnTo>
                <a:lnTo>
                  <a:pt x="4326673" y="3365500"/>
                </a:lnTo>
                <a:lnTo>
                  <a:pt x="3403922" y="3365500"/>
                </a:lnTo>
                <a:lnTo>
                  <a:pt x="2695527" y="4394200"/>
                </a:lnTo>
                <a:lnTo>
                  <a:pt x="3762512" y="4394200"/>
                </a:lnTo>
                <a:lnTo>
                  <a:pt x="3866126" y="4254500"/>
                </a:lnTo>
                <a:lnTo>
                  <a:pt x="4250081" y="4254500"/>
                </a:lnTo>
                <a:lnTo>
                  <a:pt x="4308077" y="4241800"/>
                </a:lnTo>
                <a:lnTo>
                  <a:pt x="4421686" y="4241800"/>
                </a:lnTo>
                <a:lnTo>
                  <a:pt x="4477293" y="4229100"/>
                </a:lnTo>
                <a:lnTo>
                  <a:pt x="4532096" y="4229100"/>
                </a:lnTo>
                <a:lnTo>
                  <a:pt x="4793928" y="4165600"/>
                </a:lnTo>
                <a:lnTo>
                  <a:pt x="4941151" y="4127500"/>
                </a:lnTo>
                <a:lnTo>
                  <a:pt x="4988558" y="4102100"/>
                </a:lnTo>
                <a:lnTo>
                  <a:pt x="5035124" y="4089400"/>
                </a:lnTo>
                <a:lnTo>
                  <a:pt x="5080847" y="4064000"/>
                </a:lnTo>
                <a:lnTo>
                  <a:pt x="5125723" y="4051300"/>
                </a:lnTo>
                <a:lnTo>
                  <a:pt x="5169748" y="4025900"/>
                </a:lnTo>
                <a:lnTo>
                  <a:pt x="5212918" y="4000500"/>
                </a:lnTo>
                <a:lnTo>
                  <a:pt x="5255231" y="3975100"/>
                </a:lnTo>
                <a:lnTo>
                  <a:pt x="5296681" y="3949700"/>
                </a:lnTo>
                <a:lnTo>
                  <a:pt x="5337266" y="3924300"/>
                </a:lnTo>
                <a:lnTo>
                  <a:pt x="5376982" y="3898900"/>
                </a:lnTo>
                <a:lnTo>
                  <a:pt x="5415826" y="3873500"/>
                </a:lnTo>
                <a:lnTo>
                  <a:pt x="5453793" y="3848100"/>
                </a:lnTo>
                <a:lnTo>
                  <a:pt x="5490880" y="3822700"/>
                </a:lnTo>
                <a:lnTo>
                  <a:pt x="5527084" y="3797300"/>
                </a:lnTo>
                <a:lnTo>
                  <a:pt x="5562401" y="3759200"/>
                </a:lnTo>
                <a:lnTo>
                  <a:pt x="5596827" y="3733800"/>
                </a:lnTo>
                <a:lnTo>
                  <a:pt x="5630358" y="3708400"/>
                </a:lnTo>
                <a:lnTo>
                  <a:pt x="5662991" y="3670300"/>
                </a:lnTo>
                <a:lnTo>
                  <a:pt x="5694723" y="3644900"/>
                </a:lnTo>
                <a:lnTo>
                  <a:pt x="5725549" y="3606800"/>
                </a:lnTo>
                <a:lnTo>
                  <a:pt x="5755466" y="3581400"/>
                </a:lnTo>
                <a:lnTo>
                  <a:pt x="5784471" y="3543300"/>
                </a:lnTo>
                <a:lnTo>
                  <a:pt x="5812559" y="3505200"/>
                </a:lnTo>
                <a:lnTo>
                  <a:pt x="5839728" y="3479800"/>
                </a:lnTo>
                <a:lnTo>
                  <a:pt x="5865973" y="3441700"/>
                </a:lnTo>
                <a:lnTo>
                  <a:pt x="5891291" y="3403600"/>
                </a:lnTo>
                <a:lnTo>
                  <a:pt x="5915678" y="3365500"/>
                </a:lnTo>
                <a:lnTo>
                  <a:pt x="5939131" y="3340100"/>
                </a:lnTo>
                <a:lnTo>
                  <a:pt x="5961646" y="3302000"/>
                </a:lnTo>
                <a:lnTo>
                  <a:pt x="5983219" y="3263900"/>
                </a:lnTo>
                <a:lnTo>
                  <a:pt x="6003847" y="3225800"/>
                </a:lnTo>
                <a:lnTo>
                  <a:pt x="6023526" y="3187700"/>
                </a:lnTo>
                <a:lnTo>
                  <a:pt x="6042253" y="3149600"/>
                </a:lnTo>
                <a:lnTo>
                  <a:pt x="6060023" y="3124200"/>
                </a:lnTo>
                <a:lnTo>
                  <a:pt x="6076833" y="3086100"/>
                </a:lnTo>
                <a:lnTo>
                  <a:pt x="6092681" y="3048000"/>
                </a:lnTo>
                <a:lnTo>
                  <a:pt x="6107561" y="3009900"/>
                </a:lnTo>
                <a:lnTo>
                  <a:pt x="6121470" y="2971800"/>
                </a:lnTo>
                <a:lnTo>
                  <a:pt x="6134405" y="2933700"/>
                </a:lnTo>
                <a:lnTo>
                  <a:pt x="6146362" y="2895600"/>
                </a:lnTo>
                <a:lnTo>
                  <a:pt x="6157337" y="2857500"/>
                </a:lnTo>
                <a:lnTo>
                  <a:pt x="6167328" y="2819400"/>
                </a:lnTo>
                <a:lnTo>
                  <a:pt x="6179573" y="2768600"/>
                </a:lnTo>
                <a:lnTo>
                  <a:pt x="6190396" y="2717800"/>
                </a:lnTo>
                <a:lnTo>
                  <a:pt x="6199800" y="2667000"/>
                </a:lnTo>
                <a:lnTo>
                  <a:pt x="6207791" y="2628900"/>
                </a:lnTo>
                <a:lnTo>
                  <a:pt x="6214374" y="2578100"/>
                </a:lnTo>
                <a:lnTo>
                  <a:pt x="6219554" y="2527300"/>
                </a:lnTo>
                <a:lnTo>
                  <a:pt x="6223335" y="2476500"/>
                </a:lnTo>
                <a:lnTo>
                  <a:pt x="6225723" y="2425700"/>
                </a:lnTo>
                <a:lnTo>
                  <a:pt x="6226723" y="2374900"/>
                </a:lnTo>
                <a:lnTo>
                  <a:pt x="6226339" y="2324100"/>
                </a:lnTo>
                <a:lnTo>
                  <a:pt x="6224577" y="2273300"/>
                </a:lnTo>
                <a:lnTo>
                  <a:pt x="6221441" y="2235200"/>
                </a:lnTo>
                <a:lnTo>
                  <a:pt x="6216937" y="2184400"/>
                </a:lnTo>
                <a:lnTo>
                  <a:pt x="6211069" y="2133600"/>
                </a:lnTo>
                <a:lnTo>
                  <a:pt x="6203843" y="2082800"/>
                </a:lnTo>
                <a:lnTo>
                  <a:pt x="6195264" y="2044700"/>
                </a:lnTo>
                <a:lnTo>
                  <a:pt x="6185335" y="1993900"/>
                </a:lnTo>
                <a:lnTo>
                  <a:pt x="6174063" y="1943100"/>
                </a:lnTo>
                <a:lnTo>
                  <a:pt x="6161453" y="1905000"/>
                </a:lnTo>
                <a:lnTo>
                  <a:pt x="6147509" y="1854200"/>
                </a:lnTo>
                <a:lnTo>
                  <a:pt x="6132236" y="1816100"/>
                </a:lnTo>
                <a:lnTo>
                  <a:pt x="6115639" y="1765300"/>
                </a:lnTo>
                <a:lnTo>
                  <a:pt x="6097724" y="1727200"/>
                </a:lnTo>
                <a:lnTo>
                  <a:pt x="6078495" y="1676400"/>
                </a:lnTo>
                <a:lnTo>
                  <a:pt x="6057957" y="1638300"/>
                </a:lnTo>
                <a:lnTo>
                  <a:pt x="6036116" y="1600200"/>
                </a:lnTo>
                <a:close/>
              </a:path>
              <a:path w="6226810" h="4394200">
                <a:moveTo>
                  <a:pt x="3639253" y="0"/>
                </a:moveTo>
                <a:lnTo>
                  <a:pt x="2572161" y="0"/>
                </a:lnTo>
                <a:lnTo>
                  <a:pt x="2072619" y="723900"/>
                </a:lnTo>
                <a:lnTo>
                  <a:pt x="1490780" y="723900"/>
                </a:lnTo>
                <a:lnTo>
                  <a:pt x="1432793" y="736600"/>
                </a:lnTo>
                <a:lnTo>
                  <a:pt x="1375844" y="736600"/>
                </a:lnTo>
                <a:lnTo>
                  <a:pt x="1211190" y="774700"/>
                </a:lnTo>
                <a:lnTo>
                  <a:pt x="1158358" y="774700"/>
                </a:lnTo>
                <a:lnTo>
                  <a:pt x="1106545" y="787400"/>
                </a:lnTo>
                <a:lnTo>
                  <a:pt x="1055748" y="812800"/>
                </a:lnTo>
                <a:lnTo>
                  <a:pt x="909420" y="850900"/>
                </a:lnTo>
                <a:lnTo>
                  <a:pt x="862652" y="876300"/>
                </a:lnTo>
                <a:lnTo>
                  <a:pt x="816882" y="901700"/>
                </a:lnTo>
                <a:lnTo>
                  <a:pt x="772106" y="914400"/>
                </a:lnTo>
                <a:lnTo>
                  <a:pt x="728321" y="939800"/>
                </a:lnTo>
                <a:lnTo>
                  <a:pt x="685523" y="965200"/>
                </a:lnTo>
                <a:lnTo>
                  <a:pt x="643708" y="990600"/>
                </a:lnTo>
                <a:lnTo>
                  <a:pt x="602873" y="1003300"/>
                </a:lnTo>
                <a:lnTo>
                  <a:pt x="563014" y="1028700"/>
                </a:lnTo>
                <a:lnTo>
                  <a:pt x="524128" y="1066800"/>
                </a:lnTo>
                <a:lnTo>
                  <a:pt x="486210" y="1092200"/>
                </a:lnTo>
                <a:lnTo>
                  <a:pt x="449257" y="1117600"/>
                </a:lnTo>
                <a:lnTo>
                  <a:pt x="413266" y="1143000"/>
                </a:lnTo>
                <a:lnTo>
                  <a:pt x="378232" y="1168400"/>
                </a:lnTo>
                <a:lnTo>
                  <a:pt x="344153" y="1206500"/>
                </a:lnTo>
                <a:lnTo>
                  <a:pt x="311024" y="1231900"/>
                </a:lnTo>
                <a:lnTo>
                  <a:pt x="278842" y="1270000"/>
                </a:lnTo>
                <a:lnTo>
                  <a:pt x="247603" y="1295400"/>
                </a:lnTo>
                <a:lnTo>
                  <a:pt x="217303" y="1333500"/>
                </a:lnTo>
                <a:lnTo>
                  <a:pt x="187940" y="1358900"/>
                </a:lnTo>
                <a:lnTo>
                  <a:pt x="159508" y="1397000"/>
                </a:lnTo>
                <a:lnTo>
                  <a:pt x="132006" y="1435100"/>
                </a:lnTo>
                <a:lnTo>
                  <a:pt x="105428" y="1460500"/>
                </a:lnTo>
                <a:lnTo>
                  <a:pt x="79771" y="1498600"/>
                </a:lnTo>
                <a:lnTo>
                  <a:pt x="55032" y="1536700"/>
                </a:lnTo>
                <a:lnTo>
                  <a:pt x="31207" y="1562100"/>
                </a:lnTo>
                <a:lnTo>
                  <a:pt x="8292" y="1600200"/>
                </a:lnTo>
                <a:lnTo>
                  <a:pt x="0" y="1612900"/>
                </a:lnTo>
                <a:lnTo>
                  <a:pt x="0" y="3530600"/>
                </a:lnTo>
                <a:lnTo>
                  <a:pt x="2860" y="3530600"/>
                </a:lnTo>
                <a:lnTo>
                  <a:pt x="31145" y="3568700"/>
                </a:lnTo>
                <a:lnTo>
                  <a:pt x="50455" y="3594100"/>
                </a:lnTo>
                <a:lnTo>
                  <a:pt x="92176" y="3644900"/>
                </a:lnTo>
                <a:lnTo>
                  <a:pt x="138186" y="3695700"/>
                </a:lnTo>
                <a:lnTo>
                  <a:pt x="188670" y="3746500"/>
                </a:lnTo>
                <a:lnTo>
                  <a:pt x="243812" y="3797300"/>
                </a:lnTo>
                <a:lnTo>
                  <a:pt x="273186" y="3822700"/>
                </a:lnTo>
                <a:lnTo>
                  <a:pt x="303795" y="3848100"/>
                </a:lnTo>
                <a:lnTo>
                  <a:pt x="335659" y="3873500"/>
                </a:lnTo>
                <a:lnTo>
                  <a:pt x="368804" y="3886200"/>
                </a:lnTo>
                <a:lnTo>
                  <a:pt x="403250" y="3911600"/>
                </a:lnTo>
                <a:lnTo>
                  <a:pt x="439023" y="3937000"/>
                </a:lnTo>
                <a:lnTo>
                  <a:pt x="476144" y="3962400"/>
                </a:lnTo>
                <a:lnTo>
                  <a:pt x="514636" y="3987800"/>
                </a:lnTo>
                <a:lnTo>
                  <a:pt x="554523" y="4000500"/>
                </a:lnTo>
                <a:lnTo>
                  <a:pt x="595828" y="4025900"/>
                </a:lnTo>
                <a:lnTo>
                  <a:pt x="638574" y="4038600"/>
                </a:lnTo>
                <a:lnTo>
                  <a:pt x="682783" y="4064000"/>
                </a:lnTo>
                <a:lnTo>
                  <a:pt x="728479" y="4076700"/>
                </a:lnTo>
                <a:lnTo>
                  <a:pt x="775684" y="4102100"/>
                </a:lnTo>
                <a:lnTo>
                  <a:pt x="824423" y="4114800"/>
                </a:lnTo>
                <a:lnTo>
                  <a:pt x="874717" y="4140200"/>
                </a:lnTo>
                <a:lnTo>
                  <a:pt x="926590" y="4152900"/>
                </a:lnTo>
                <a:lnTo>
                  <a:pt x="1035165" y="4178300"/>
                </a:lnTo>
                <a:lnTo>
                  <a:pt x="1210443" y="4216400"/>
                </a:lnTo>
                <a:lnTo>
                  <a:pt x="1272273" y="4216400"/>
                </a:lnTo>
                <a:lnTo>
                  <a:pt x="1335842" y="4229100"/>
                </a:lnTo>
                <a:lnTo>
                  <a:pt x="1401175" y="4229100"/>
                </a:lnTo>
                <a:lnTo>
                  <a:pt x="1468293" y="4241800"/>
                </a:lnTo>
                <a:lnTo>
                  <a:pt x="2269393" y="4241800"/>
                </a:lnTo>
                <a:lnTo>
                  <a:pt x="2885470" y="3365500"/>
                </a:lnTo>
                <a:lnTo>
                  <a:pt x="1493165" y="3365500"/>
                </a:lnTo>
                <a:lnTo>
                  <a:pt x="1434211" y="3352800"/>
                </a:lnTo>
                <a:lnTo>
                  <a:pt x="1377056" y="3352800"/>
                </a:lnTo>
                <a:lnTo>
                  <a:pt x="1268238" y="3327400"/>
                </a:lnTo>
                <a:lnTo>
                  <a:pt x="1166893" y="3302000"/>
                </a:lnTo>
                <a:lnTo>
                  <a:pt x="1119080" y="3289300"/>
                </a:lnTo>
                <a:lnTo>
                  <a:pt x="1073204" y="3276600"/>
                </a:lnTo>
                <a:lnTo>
                  <a:pt x="1029289" y="3251200"/>
                </a:lnTo>
                <a:lnTo>
                  <a:pt x="987357" y="3238500"/>
                </a:lnTo>
                <a:lnTo>
                  <a:pt x="947430" y="3213100"/>
                </a:lnTo>
                <a:lnTo>
                  <a:pt x="909533" y="3200400"/>
                </a:lnTo>
                <a:lnTo>
                  <a:pt x="873687" y="3175000"/>
                </a:lnTo>
                <a:lnTo>
                  <a:pt x="839916" y="3149600"/>
                </a:lnTo>
                <a:lnTo>
                  <a:pt x="808243" y="3124200"/>
                </a:lnTo>
                <a:lnTo>
                  <a:pt x="778690" y="3098800"/>
                </a:lnTo>
                <a:lnTo>
                  <a:pt x="751281" y="3060700"/>
                </a:lnTo>
                <a:lnTo>
                  <a:pt x="726038" y="3035300"/>
                </a:lnTo>
                <a:lnTo>
                  <a:pt x="699364" y="2997200"/>
                </a:lnTo>
                <a:lnTo>
                  <a:pt x="675571" y="2959100"/>
                </a:lnTo>
                <a:lnTo>
                  <a:pt x="654678" y="2921000"/>
                </a:lnTo>
                <a:lnTo>
                  <a:pt x="636708" y="2870200"/>
                </a:lnTo>
                <a:lnTo>
                  <a:pt x="621682" y="2832100"/>
                </a:lnTo>
                <a:lnTo>
                  <a:pt x="609620" y="2781300"/>
                </a:lnTo>
                <a:lnTo>
                  <a:pt x="600545" y="2730500"/>
                </a:lnTo>
                <a:lnTo>
                  <a:pt x="594476" y="2679700"/>
                </a:lnTo>
                <a:lnTo>
                  <a:pt x="591435" y="2628900"/>
                </a:lnTo>
                <a:lnTo>
                  <a:pt x="591444" y="2578100"/>
                </a:lnTo>
                <a:lnTo>
                  <a:pt x="594523" y="2527300"/>
                </a:lnTo>
                <a:lnTo>
                  <a:pt x="600693" y="2476500"/>
                </a:lnTo>
                <a:lnTo>
                  <a:pt x="609976" y="2425700"/>
                </a:lnTo>
                <a:lnTo>
                  <a:pt x="622393" y="2374900"/>
                </a:lnTo>
                <a:lnTo>
                  <a:pt x="632752" y="2336800"/>
                </a:lnTo>
                <a:lnTo>
                  <a:pt x="644657" y="2298700"/>
                </a:lnTo>
                <a:lnTo>
                  <a:pt x="658127" y="2260600"/>
                </a:lnTo>
                <a:lnTo>
                  <a:pt x="673175" y="2222500"/>
                </a:lnTo>
                <a:lnTo>
                  <a:pt x="689819" y="2184400"/>
                </a:lnTo>
                <a:lnTo>
                  <a:pt x="708075" y="2146300"/>
                </a:lnTo>
                <a:lnTo>
                  <a:pt x="727957" y="2108200"/>
                </a:lnTo>
                <a:lnTo>
                  <a:pt x="749483" y="2070100"/>
                </a:lnTo>
                <a:lnTo>
                  <a:pt x="772668" y="2044700"/>
                </a:lnTo>
                <a:lnTo>
                  <a:pt x="797527" y="2006600"/>
                </a:lnTo>
                <a:lnTo>
                  <a:pt x="824078" y="1968500"/>
                </a:lnTo>
                <a:lnTo>
                  <a:pt x="852336" y="1943100"/>
                </a:lnTo>
                <a:lnTo>
                  <a:pt x="882316" y="1905000"/>
                </a:lnTo>
                <a:lnTo>
                  <a:pt x="914035" y="1879600"/>
                </a:lnTo>
                <a:lnTo>
                  <a:pt x="947509" y="1841500"/>
                </a:lnTo>
                <a:lnTo>
                  <a:pt x="982753" y="1816100"/>
                </a:lnTo>
                <a:lnTo>
                  <a:pt x="1019784" y="1790700"/>
                </a:lnTo>
                <a:lnTo>
                  <a:pt x="1058617" y="1765300"/>
                </a:lnTo>
                <a:lnTo>
                  <a:pt x="1099269" y="1739900"/>
                </a:lnTo>
                <a:lnTo>
                  <a:pt x="1141755" y="1714500"/>
                </a:lnTo>
                <a:lnTo>
                  <a:pt x="1186091" y="1701800"/>
                </a:lnTo>
                <a:lnTo>
                  <a:pt x="1232293" y="1676400"/>
                </a:lnTo>
                <a:lnTo>
                  <a:pt x="1280378" y="1663700"/>
                </a:lnTo>
                <a:lnTo>
                  <a:pt x="1382257" y="1638300"/>
                </a:lnTo>
                <a:lnTo>
                  <a:pt x="1491856" y="1612900"/>
                </a:lnTo>
                <a:lnTo>
                  <a:pt x="1549590" y="1600200"/>
                </a:lnTo>
                <a:lnTo>
                  <a:pt x="2534721" y="1600200"/>
                </a:lnTo>
                <a:lnTo>
                  <a:pt x="3639253" y="0"/>
                </a:lnTo>
                <a:close/>
              </a:path>
              <a:path w="6226810" h="4394200">
                <a:moveTo>
                  <a:pt x="4401513" y="723900"/>
                </a:moveTo>
                <a:lnTo>
                  <a:pt x="3669403" y="723900"/>
                </a:lnTo>
                <a:lnTo>
                  <a:pt x="1812206" y="3365500"/>
                </a:lnTo>
                <a:lnTo>
                  <a:pt x="2885470" y="3365500"/>
                </a:lnTo>
                <a:lnTo>
                  <a:pt x="4126552" y="1600200"/>
                </a:lnTo>
                <a:lnTo>
                  <a:pt x="6036116" y="1600200"/>
                </a:lnTo>
                <a:lnTo>
                  <a:pt x="6012975" y="1562100"/>
                </a:lnTo>
                <a:lnTo>
                  <a:pt x="5988541" y="1511300"/>
                </a:lnTo>
                <a:lnTo>
                  <a:pt x="5962817" y="1473200"/>
                </a:lnTo>
                <a:lnTo>
                  <a:pt x="5935810" y="1435100"/>
                </a:lnTo>
                <a:lnTo>
                  <a:pt x="5907524" y="1397000"/>
                </a:lnTo>
                <a:lnTo>
                  <a:pt x="5867892" y="1346200"/>
                </a:lnTo>
                <a:lnTo>
                  <a:pt x="5824061" y="1308100"/>
                </a:lnTo>
                <a:lnTo>
                  <a:pt x="5800513" y="1282700"/>
                </a:lnTo>
                <a:lnTo>
                  <a:pt x="5750036" y="1231900"/>
                </a:lnTo>
                <a:lnTo>
                  <a:pt x="5694900" y="1181100"/>
                </a:lnTo>
                <a:lnTo>
                  <a:pt x="5665527" y="1155700"/>
                </a:lnTo>
                <a:lnTo>
                  <a:pt x="5634920" y="1130300"/>
                </a:lnTo>
                <a:lnTo>
                  <a:pt x="5603057" y="1104900"/>
                </a:lnTo>
                <a:lnTo>
                  <a:pt x="5569913" y="1079500"/>
                </a:lnTo>
                <a:lnTo>
                  <a:pt x="5535467" y="1054100"/>
                </a:lnTo>
                <a:lnTo>
                  <a:pt x="5499695" y="1028700"/>
                </a:lnTo>
                <a:lnTo>
                  <a:pt x="5462574" y="1016000"/>
                </a:lnTo>
                <a:lnTo>
                  <a:pt x="5424081" y="990600"/>
                </a:lnTo>
                <a:lnTo>
                  <a:pt x="5384193" y="965200"/>
                </a:lnTo>
                <a:lnTo>
                  <a:pt x="5342888" y="952500"/>
                </a:lnTo>
                <a:lnTo>
                  <a:pt x="5300142" y="927100"/>
                </a:lnTo>
                <a:lnTo>
                  <a:pt x="5255932" y="914400"/>
                </a:lnTo>
                <a:lnTo>
                  <a:pt x="5210236" y="889000"/>
                </a:lnTo>
                <a:lnTo>
                  <a:pt x="5163030" y="876300"/>
                </a:lnTo>
                <a:lnTo>
                  <a:pt x="5114291" y="850900"/>
                </a:lnTo>
                <a:lnTo>
                  <a:pt x="5012124" y="825500"/>
                </a:lnTo>
                <a:lnTo>
                  <a:pt x="4903550" y="800100"/>
                </a:lnTo>
                <a:lnTo>
                  <a:pt x="4728275" y="762000"/>
                </a:lnTo>
                <a:lnTo>
                  <a:pt x="4666448" y="749300"/>
                </a:lnTo>
                <a:lnTo>
                  <a:pt x="4602881" y="749300"/>
                </a:lnTo>
                <a:lnTo>
                  <a:pt x="4537551" y="736600"/>
                </a:lnTo>
                <a:lnTo>
                  <a:pt x="4470437" y="736600"/>
                </a:lnTo>
                <a:lnTo>
                  <a:pt x="4401513" y="723900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5" name="object 3">
            <a:extLst>
              <a:ext uri="{FF2B5EF4-FFF2-40B4-BE49-F238E27FC236}">
                <a16:creationId xmlns:a16="http://schemas.microsoft.com/office/drawing/2014/main" xmlns="" id="{15F52F0A-EB77-A447-95EC-4D62FD0E39A7}"/>
              </a:ext>
            </a:extLst>
          </p:cNvPr>
          <p:cNvSpPr/>
          <p:nvPr/>
        </p:nvSpPr>
        <p:spPr>
          <a:xfrm>
            <a:off x="9979543" y="-11746"/>
            <a:ext cx="6303010" cy="5105400"/>
          </a:xfrm>
          <a:custGeom>
            <a:avLst/>
            <a:gdLst/>
            <a:ahLst/>
            <a:cxnLst/>
            <a:rect l="l" t="t" r="r" b="b"/>
            <a:pathLst>
              <a:path w="6303009" h="5105400">
                <a:moveTo>
                  <a:pt x="6302967" y="1130299"/>
                </a:moveTo>
                <a:lnTo>
                  <a:pt x="4733571" y="1130299"/>
                </a:lnTo>
                <a:lnTo>
                  <a:pt x="4792527" y="1142999"/>
                </a:lnTo>
                <a:lnTo>
                  <a:pt x="4849682" y="1142999"/>
                </a:lnTo>
                <a:lnTo>
                  <a:pt x="4958495" y="1168399"/>
                </a:lnTo>
                <a:lnTo>
                  <a:pt x="5059829" y="1193799"/>
                </a:lnTo>
                <a:lnTo>
                  <a:pt x="5107635" y="1206499"/>
                </a:lnTo>
                <a:lnTo>
                  <a:pt x="5153503" y="1219199"/>
                </a:lnTo>
                <a:lnTo>
                  <a:pt x="5197410" y="1244599"/>
                </a:lnTo>
                <a:lnTo>
                  <a:pt x="5239334" y="1257299"/>
                </a:lnTo>
                <a:lnTo>
                  <a:pt x="5279252" y="1282699"/>
                </a:lnTo>
                <a:lnTo>
                  <a:pt x="5317141" y="1295399"/>
                </a:lnTo>
                <a:lnTo>
                  <a:pt x="5352979" y="1320799"/>
                </a:lnTo>
                <a:lnTo>
                  <a:pt x="5386743" y="1346199"/>
                </a:lnTo>
                <a:lnTo>
                  <a:pt x="5418409" y="1371599"/>
                </a:lnTo>
                <a:lnTo>
                  <a:pt x="5447957" y="1396999"/>
                </a:lnTo>
                <a:lnTo>
                  <a:pt x="5475362" y="1435099"/>
                </a:lnTo>
                <a:lnTo>
                  <a:pt x="5500602" y="1460499"/>
                </a:lnTo>
                <a:lnTo>
                  <a:pt x="5527306" y="1498599"/>
                </a:lnTo>
                <a:lnTo>
                  <a:pt x="5551126" y="1536699"/>
                </a:lnTo>
                <a:lnTo>
                  <a:pt x="5572040" y="1574799"/>
                </a:lnTo>
                <a:lnTo>
                  <a:pt x="5590028" y="1625599"/>
                </a:lnTo>
                <a:lnTo>
                  <a:pt x="5605069" y="1663699"/>
                </a:lnTo>
                <a:lnTo>
                  <a:pt x="5617141" y="1714499"/>
                </a:lnTo>
                <a:lnTo>
                  <a:pt x="5626225" y="1765299"/>
                </a:lnTo>
                <a:lnTo>
                  <a:pt x="5632300" y="1816099"/>
                </a:lnTo>
                <a:lnTo>
                  <a:pt x="5635343" y="1866899"/>
                </a:lnTo>
                <a:lnTo>
                  <a:pt x="5635336" y="1917699"/>
                </a:lnTo>
                <a:lnTo>
                  <a:pt x="5632256" y="1968499"/>
                </a:lnTo>
                <a:lnTo>
                  <a:pt x="5626082" y="2019299"/>
                </a:lnTo>
                <a:lnTo>
                  <a:pt x="5616795" y="2070099"/>
                </a:lnTo>
                <a:lnTo>
                  <a:pt x="5604373" y="2120899"/>
                </a:lnTo>
                <a:lnTo>
                  <a:pt x="5590528" y="2171699"/>
                </a:lnTo>
                <a:lnTo>
                  <a:pt x="5574256" y="2222499"/>
                </a:lnTo>
                <a:lnTo>
                  <a:pt x="5555654" y="2260599"/>
                </a:lnTo>
                <a:lnTo>
                  <a:pt x="5534818" y="2311399"/>
                </a:lnTo>
                <a:lnTo>
                  <a:pt x="5511845" y="2349499"/>
                </a:lnTo>
                <a:lnTo>
                  <a:pt x="5486829" y="2387599"/>
                </a:lnTo>
                <a:lnTo>
                  <a:pt x="5459868" y="2425699"/>
                </a:lnTo>
                <a:lnTo>
                  <a:pt x="5431058" y="2463799"/>
                </a:lnTo>
                <a:lnTo>
                  <a:pt x="5400495" y="2501899"/>
                </a:lnTo>
                <a:lnTo>
                  <a:pt x="5368275" y="2539999"/>
                </a:lnTo>
                <a:lnTo>
                  <a:pt x="5334494" y="2565399"/>
                </a:lnTo>
                <a:lnTo>
                  <a:pt x="5299248" y="2603499"/>
                </a:lnTo>
                <a:lnTo>
                  <a:pt x="5262635" y="2628899"/>
                </a:lnTo>
                <a:lnTo>
                  <a:pt x="5224749" y="2654299"/>
                </a:lnTo>
                <a:lnTo>
                  <a:pt x="5185687" y="2692399"/>
                </a:lnTo>
                <a:lnTo>
                  <a:pt x="5145546" y="2717799"/>
                </a:lnTo>
                <a:lnTo>
                  <a:pt x="5104421" y="2730499"/>
                </a:lnTo>
                <a:lnTo>
                  <a:pt x="5062409" y="2755899"/>
                </a:lnTo>
                <a:lnTo>
                  <a:pt x="5019605" y="2781299"/>
                </a:lnTo>
                <a:lnTo>
                  <a:pt x="4932010" y="2806699"/>
                </a:lnTo>
                <a:lnTo>
                  <a:pt x="4887410" y="2832099"/>
                </a:lnTo>
                <a:lnTo>
                  <a:pt x="4751557" y="2870199"/>
                </a:lnTo>
                <a:lnTo>
                  <a:pt x="4705909" y="2870199"/>
                </a:lnTo>
                <a:lnTo>
                  <a:pt x="4660239" y="2882899"/>
                </a:lnTo>
                <a:lnTo>
                  <a:pt x="4614644" y="2882899"/>
                </a:lnTo>
                <a:lnTo>
                  <a:pt x="4569219" y="2895599"/>
                </a:lnTo>
                <a:lnTo>
                  <a:pt x="3691893" y="2895599"/>
                </a:lnTo>
                <a:lnTo>
                  <a:pt x="2166204" y="5105399"/>
                </a:lnTo>
                <a:lnTo>
                  <a:pt x="3233118" y="5105399"/>
                </a:lnTo>
                <a:lnTo>
                  <a:pt x="4154097" y="3771899"/>
                </a:lnTo>
                <a:lnTo>
                  <a:pt x="4653251" y="3771899"/>
                </a:lnTo>
                <a:lnTo>
                  <a:pt x="4709658" y="3759199"/>
                </a:lnTo>
                <a:lnTo>
                  <a:pt x="4765264" y="3759199"/>
                </a:lnTo>
                <a:lnTo>
                  <a:pt x="4874062" y="3733799"/>
                </a:lnTo>
                <a:lnTo>
                  <a:pt x="4927247" y="3733799"/>
                </a:lnTo>
                <a:lnTo>
                  <a:pt x="5131804" y="3682999"/>
                </a:lnTo>
                <a:lnTo>
                  <a:pt x="5180879" y="3657599"/>
                </a:lnTo>
                <a:lnTo>
                  <a:pt x="5276529" y="3632199"/>
                </a:lnTo>
                <a:lnTo>
                  <a:pt x="5323095" y="3606799"/>
                </a:lnTo>
                <a:lnTo>
                  <a:pt x="5368818" y="3594099"/>
                </a:lnTo>
                <a:lnTo>
                  <a:pt x="5413694" y="3568699"/>
                </a:lnTo>
                <a:lnTo>
                  <a:pt x="5457719" y="3543299"/>
                </a:lnTo>
                <a:lnTo>
                  <a:pt x="5500889" y="3530599"/>
                </a:lnTo>
                <a:lnTo>
                  <a:pt x="5543202" y="3505199"/>
                </a:lnTo>
                <a:lnTo>
                  <a:pt x="5584652" y="3479799"/>
                </a:lnTo>
                <a:lnTo>
                  <a:pt x="5625237" y="3454399"/>
                </a:lnTo>
                <a:lnTo>
                  <a:pt x="5664954" y="3428999"/>
                </a:lnTo>
                <a:lnTo>
                  <a:pt x="5703797" y="3403599"/>
                </a:lnTo>
                <a:lnTo>
                  <a:pt x="5741764" y="3378199"/>
                </a:lnTo>
                <a:lnTo>
                  <a:pt x="5778852" y="3340099"/>
                </a:lnTo>
                <a:lnTo>
                  <a:pt x="5815055" y="3314699"/>
                </a:lnTo>
                <a:lnTo>
                  <a:pt x="5850372" y="3289299"/>
                </a:lnTo>
                <a:lnTo>
                  <a:pt x="5884798" y="3263899"/>
                </a:lnTo>
                <a:lnTo>
                  <a:pt x="5918329" y="3225799"/>
                </a:lnTo>
                <a:lnTo>
                  <a:pt x="5950962" y="3200399"/>
                </a:lnTo>
                <a:lnTo>
                  <a:pt x="5982694" y="3162299"/>
                </a:lnTo>
                <a:lnTo>
                  <a:pt x="6013520" y="3136899"/>
                </a:lnTo>
                <a:lnTo>
                  <a:pt x="6043437" y="3098799"/>
                </a:lnTo>
                <a:lnTo>
                  <a:pt x="6072442" y="3060699"/>
                </a:lnTo>
                <a:lnTo>
                  <a:pt x="6100530" y="3035299"/>
                </a:lnTo>
                <a:lnTo>
                  <a:pt x="6127699" y="2997199"/>
                </a:lnTo>
                <a:lnTo>
                  <a:pt x="6153944" y="2959099"/>
                </a:lnTo>
                <a:lnTo>
                  <a:pt x="6179262" y="2933699"/>
                </a:lnTo>
                <a:lnTo>
                  <a:pt x="6203649" y="2895599"/>
                </a:lnTo>
                <a:lnTo>
                  <a:pt x="6227102" y="2857499"/>
                </a:lnTo>
                <a:lnTo>
                  <a:pt x="6249617" y="2819399"/>
                </a:lnTo>
                <a:lnTo>
                  <a:pt x="6271190" y="2781299"/>
                </a:lnTo>
                <a:lnTo>
                  <a:pt x="6291818" y="2755899"/>
                </a:lnTo>
                <a:lnTo>
                  <a:pt x="6302967" y="2730499"/>
                </a:lnTo>
                <a:lnTo>
                  <a:pt x="6302967" y="1130299"/>
                </a:lnTo>
                <a:close/>
              </a:path>
              <a:path w="6303009" h="5105400">
                <a:moveTo>
                  <a:pt x="3596901" y="0"/>
                </a:moveTo>
                <a:lnTo>
                  <a:pt x="2529940" y="0"/>
                </a:lnTo>
                <a:lnTo>
                  <a:pt x="2360590" y="241299"/>
                </a:lnTo>
                <a:lnTo>
                  <a:pt x="1897855" y="241299"/>
                </a:lnTo>
                <a:lnTo>
                  <a:pt x="1837780" y="253999"/>
                </a:lnTo>
                <a:lnTo>
                  <a:pt x="1720764" y="253999"/>
                </a:lnTo>
                <a:lnTo>
                  <a:pt x="1663816" y="266699"/>
                </a:lnTo>
                <a:lnTo>
                  <a:pt x="1607901" y="266699"/>
                </a:lnTo>
                <a:lnTo>
                  <a:pt x="1499162" y="292099"/>
                </a:lnTo>
                <a:lnTo>
                  <a:pt x="1293936" y="342899"/>
                </a:lnTo>
                <a:lnTo>
                  <a:pt x="1245161" y="368299"/>
                </a:lnTo>
                <a:lnTo>
                  <a:pt x="1150623" y="393699"/>
                </a:lnTo>
                <a:lnTo>
                  <a:pt x="1104853" y="419099"/>
                </a:lnTo>
                <a:lnTo>
                  <a:pt x="1060077" y="444499"/>
                </a:lnTo>
                <a:lnTo>
                  <a:pt x="1016292" y="457199"/>
                </a:lnTo>
                <a:lnTo>
                  <a:pt x="973494" y="482599"/>
                </a:lnTo>
                <a:lnTo>
                  <a:pt x="931679" y="507999"/>
                </a:lnTo>
                <a:lnTo>
                  <a:pt x="890844" y="533399"/>
                </a:lnTo>
                <a:lnTo>
                  <a:pt x="850985" y="558799"/>
                </a:lnTo>
                <a:lnTo>
                  <a:pt x="812099" y="584199"/>
                </a:lnTo>
                <a:lnTo>
                  <a:pt x="774181" y="609599"/>
                </a:lnTo>
                <a:lnTo>
                  <a:pt x="737228" y="634999"/>
                </a:lnTo>
                <a:lnTo>
                  <a:pt x="701237" y="673099"/>
                </a:lnTo>
                <a:lnTo>
                  <a:pt x="666203" y="698499"/>
                </a:lnTo>
                <a:lnTo>
                  <a:pt x="632124" y="723899"/>
                </a:lnTo>
                <a:lnTo>
                  <a:pt x="598995" y="761999"/>
                </a:lnTo>
                <a:lnTo>
                  <a:pt x="566813" y="787399"/>
                </a:lnTo>
                <a:lnTo>
                  <a:pt x="535574" y="825499"/>
                </a:lnTo>
                <a:lnTo>
                  <a:pt x="505274" y="850899"/>
                </a:lnTo>
                <a:lnTo>
                  <a:pt x="475911" y="888999"/>
                </a:lnTo>
                <a:lnTo>
                  <a:pt x="447480" y="914399"/>
                </a:lnTo>
                <a:lnTo>
                  <a:pt x="419977" y="952499"/>
                </a:lnTo>
                <a:lnTo>
                  <a:pt x="393399" y="990599"/>
                </a:lnTo>
                <a:lnTo>
                  <a:pt x="367742" y="1015999"/>
                </a:lnTo>
                <a:lnTo>
                  <a:pt x="343003" y="1054099"/>
                </a:lnTo>
                <a:lnTo>
                  <a:pt x="319178" y="1092199"/>
                </a:lnTo>
                <a:lnTo>
                  <a:pt x="296263" y="1130299"/>
                </a:lnTo>
                <a:lnTo>
                  <a:pt x="274254" y="1168399"/>
                </a:lnTo>
                <a:lnTo>
                  <a:pt x="253149" y="1193799"/>
                </a:lnTo>
                <a:lnTo>
                  <a:pt x="232943" y="1231899"/>
                </a:lnTo>
                <a:lnTo>
                  <a:pt x="213633" y="1269999"/>
                </a:lnTo>
                <a:lnTo>
                  <a:pt x="195214" y="1308099"/>
                </a:lnTo>
                <a:lnTo>
                  <a:pt x="177684" y="1346199"/>
                </a:lnTo>
                <a:lnTo>
                  <a:pt x="161039" y="1384299"/>
                </a:lnTo>
                <a:lnTo>
                  <a:pt x="145275" y="1422399"/>
                </a:lnTo>
                <a:lnTo>
                  <a:pt x="130388" y="1460499"/>
                </a:lnTo>
                <a:lnTo>
                  <a:pt x="116375" y="1485899"/>
                </a:lnTo>
                <a:lnTo>
                  <a:pt x="103231" y="1523999"/>
                </a:lnTo>
                <a:lnTo>
                  <a:pt x="90955" y="1562099"/>
                </a:lnTo>
                <a:lnTo>
                  <a:pt x="79541" y="1600199"/>
                </a:lnTo>
                <a:lnTo>
                  <a:pt x="68986" y="1638299"/>
                </a:lnTo>
                <a:lnTo>
                  <a:pt x="59287" y="1676399"/>
                </a:lnTo>
                <a:lnTo>
                  <a:pt x="47062" y="1727199"/>
                </a:lnTo>
                <a:lnTo>
                  <a:pt x="36258" y="1777999"/>
                </a:lnTo>
                <a:lnTo>
                  <a:pt x="26869" y="1828799"/>
                </a:lnTo>
                <a:lnTo>
                  <a:pt x="18892" y="1866899"/>
                </a:lnTo>
                <a:lnTo>
                  <a:pt x="12321" y="1917699"/>
                </a:lnTo>
                <a:lnTo>
                  <a:pt x="7151" y="1968499"/>
                </a:lnTo>
                <a:lnTo>
                  <a:pt x="3377" y="2019299"/>
                </a:lnTo>
                <a:lnTo>
                  <a:pt x="995" y="2070099"/>
                </a:lnTo>
                <a:lnTo>
                  <a:pt x="0" y="2120899"/>
                </a:lnTo>
                <a:lnTo>
                  <a:pt x="386" y="2171699"/>
                </a:lnTo>
                <a:lnTo>
                  <a:pt x="2149" y="2222499"/>
                </a:lnTo>
                <a:lnTo>
                  <a:pt x="5285" y="2260599"/>
                </a:lnTo>
                <a:lnTo>
                  <a:pt x="9788" y="2311399"/>
                </a:lnTo>
                <a:lnTo>
                  <a:pt x="15653" y="2362199"/>
                </a:lnTo>
                <a:lnTo>
                  <a:pt x="22876" y="2412999"/>
                </a:lnTo>
                <a:lnTo>
                  <a:pt x="31452" y="2451099"/>
                </a:lnTo>
                <a:lnTo>
                  <a:pt x="41376" y="2501899"/>
                </a:lnTo>
                <a:lnTo>
                  <a:pt x="52642" y="2552699"/>
                </a:lnTo>
                <a:lnTo>
                  <a:pt x="65247" y="2590799"/>
                </a:lnTo>
                <a:lnTo>
                  <a:pt x="79185" y="2641599"/>
                </a:lnTo>
                <a:lnTo>
                  <a:pt x="94452" y="2679699"/>
                </a:lnTo>
                <a:lnTo>
                  <a:pt x="111042" y="2730499"/>
                </a:lnTo>
                <a:lnTo>
                  <a:pt x="128951" y="2768599"/>
                </a:lnTo>
                <a:lnTo>
                  <a:pt x="148174" y="2819399"/>
                </a:lnTo>
                <a:lnTo>
                  <a:pt x="168706" y="2857499"/>
                </a:lnTo>
                <a:lnTo>
                  <a:pt x="190542" y="2895599"/>
                </a:lnTo>
                <a:lnTo>
                  <a:pt x="213677" y="2933699"/>
                </a:lnTo>
                <a:lnTo>
                  <a:pt x="238107" y="2984499"/>
                </a:lnTo>
                <a:lnTo>
                  <a:pt x="263827" y="3022599"/>
                </a:lnTo>
                <a:lnTo>
                  <a:pt x="290832" y="3060699"/>
                </a:lnTo>
                <a:lnTo>
                  <a:pt x="319116" y="3098799"/>
                </a:lnTo>
                <a:lnTo>
                  <a:pt x="358762" y="3149599"/>
                </a:lnTo>
                <a:lnTo>
                  <a:pt x="380147" y="3162299"/>
                </a:lnTo>
                <a:lnTo>
                  <a:pt x="402605" y="3187699"/>
                </a:lnTo>
                <a:lnTo>
                  <a:pt x="450829" y="3238499"/>
                </a:lnTo>
                <a:lnTo>
                  <a:pt x="503618" y="3289299"/>
                </a:lnTo>
                <a:lnTo>
                  <a:pt x="561158" y="3340099"/>
                </a:lnTo>
                <a:lnTo>
                  <a:pt x="591766" y="3365499"/>
                </a:lnTo>
                <a:lnTo>
                  <a:pt x="623631" y="3390899"/>
                </a:lnTo>
                <a:lnTo>
                  <a:pt x="656775" y="3416299"/>
                </a:lnTo>
                <a:lnTo>
                  <a:pt x="691222" y="3441699"/>
                </a:lnTo>
                <a:lnTo>
                  <a:pt x="726994" y="3454399"/>
                </a:lnTo>
                <a:lnTo>
                  <a:pt x="764115" y="3479799"/>
                </a:lnTo>
                <a:lnTo>
                  <a:pt x="802607" y="3505199"/>
                </a:lnTo>
                <a:lnTo>
                  <a:pt x="842494" y="3530599"/>
                </a:lnTo>
                <a:lnTo>
                  <a:pt x="883799" y="3543299"/>
                </a:lnTo>
                <a:lnTo>
                  <a:pt x="926545" y="3568699"/>
                </a:lnTo>
                <a:lnTo>
                  <a:pt x="970754" y="3581399"/>
                </a:lnTo>
                <a:lnTo>
                  <a:pt x="1016450" y="3606799"/>
                </a:lnTo>
                <a:lnTo>
                  <a:pt x="1063655" y="3619499"/>
                </a:lnTo>
                <a:lnTo>
                  <a:pt x="1112394" y="3644899"/>
                </a:lnTo>
                <a:lnTo>
                  <a:pt x="1162688" y="3657599"/>
                </a:lnTo>
                <a:lnTo>
                  <a:pt x="1268036" y="3682999"/>
                </a:lnTo>
                <a:lnTo>
                  <a:pt x="1379883" y="3708399"/>
                </a:lnTo>
                <a:lnTo>
                  <a:pt x="1560244" y="3746499"/>
                </a:lnTo>
                <a:lnTo>
                  <a:pt x="1623813" y="3746499"/>
                </a:lnTo>
                <a:lnTo>
                  <a:pt x="1689146" y="3759199"/>
                </a:lnTo>
                <a:lnTo>
                  <a:pt x="1756264" y="3759199"/>
                </a:lnTo>
                <a:lnTo>
                  <a:pt x="1825192" y="3771899"/>
                </a:lnTo>
                <a:lnTo>
                  <a:pt x="2557364" y="3771899"/>
                </a:lnTo>
                <a:lnTo>
                  <a:pt x="3173441" y="2895599"/>
                </a:lnTo>
                <a:lnTo>
                  <a:pt x="1968567" y="2895599"/>
                </a:lnTo>
                <a:lnTo>
                  <a:pt x="1904351" y="2882899"/>
                </a:lnTo>
                <a:lnTo>
                  <a:pt x="1722182" y="2882899"/>
                </a:lnTo>
                <a:lnTo>
                  <a:pt x="1609695" y="2857499"/>
                </a:lnTo>
                <a:lnTo>
                  <a:pt x="1556209" y="2857499"/>
                </a:lnTo>
                <a:lnTo>
                  <a:pt x="1454864" y="2832099"/>
                </a:lnTo>
                <a:lnTo>
                  <a:pt x="1407051" y="2806699"/>
                </a:lnTo>
                <a:lnTo>
                  <a:pt x="1361175" y="2793999"/>
                </a:lnTo>
                <a:lnTo>
                  <a:pt x="1317260" y="2781299"/>
                </a:lnTo>
                <a:lnTo>
                  <a:pt x="1275328" y="2755899"/>
                </a:lnTo>
                <a:lnTo>
                  <a:pt x="1235401" y="2743199"/>
                </a:lnTo>
                <a:lnTo>
                  <a:pt x="1197504" y="2717799"/>
                </a:lnTo>
                <a:lnTo>
                  <a:pt x="1161658" y="2692399"/>
                </a:lnTo>
                <a:lnTo>
                  <a:pt x="1127887" y="2666999"/>
                </a:lnTo>
                <a:lnTo>
                  <a:pt x="1096214" y="2641599"/>
                </a:lnTo>
                <a:lnTo>
                  <a:pt x="1066661" y="2616199"/>
                </a:lnTo>
                <a:lnTo>
                  <a:pt x="1014009" y="2552699"/>
                </a:lnTo>
                <a:lnTo>
                  <a:pt x="987335" y="2514599"/>
                </a:lnTo>
                <a:lnTo>
                  <a:pt x="963542" y="2476499"/>
                </a:lnTo>
                <a:lnTo>
                  <a:pt x="942649" y="2438399"/>
                </a:lnTo>
                <a:lnTo>
                  <a:pt x="924679" y="2400299"/>
                </a:lnTo>
                <a:lnTo>
                  <a:pt x="909653" y="2349499"/>
                </a:lnTo>
                <a:lnTo>
                  <a:pt x="897591" y="2298699"/>
                </a:lnTo>
                <a:lnTo>
                  <a:pt x="888516" y="2260599"/>
                </a:lnTo>
                <a:lnTo>
                  <a:pt x="882447" y="2209799"/>
                </a:lnTo>
                <a:lnTo>
                  <a:pt x="879406" y="2158999"/>
                </a:lnTo>
                <a:lnTo>
                  <a:pt x="879415" y="2108199"/>
                </a:lnTo>
                <a:lnTo>
                  <a:pt x="882494" y="2057399"/>
                </a:lnTo>
                <a:lnTo>
                  <a:pt x="888664" y="1993899"/>
                </a:lnTo>
                <a:lnTo>
                  <a:pt x="897948" y="1943099"/>
                </a:lnTo>
                <a:lnTo>
                  <a:pt x="910364" y="1892299"/>
                </a:lnTo>
                <a:lnTo>
                  <a:pt x="920723" y="1854199"/>
                </a:lnTo>
                <a:lnTo>
                  <a:pt x="932628" y="1816099"/>
                </a:lnTo>
                <a:lnTo>
                  <a:pt x="946098" y="1777999"/>
                </a:lnTo>
                <a:lnTo>
                  <a:pt x="961146" y="1739899"/>
                </a:lnTo>
                <a:lnTo>
                  <a:pt x="977790" y="1701799"/>
                </a:lnTo>
                <a:lnTo>
                  <a:pt x="996046" y="1663699"/>
                </a:lnTo>
                <a:lnTo>
                  <a:pt x="1015928" y="1638299"/>
                </a:lnTo>
                <a:lnTo>
                  <a:pt x="1037454" y="1600199"/>
                </a:lnTo>
                <a:lnTo>
                  <a:pt x="1060639" y="1562099"/>
                </a:lnTo>
                <a:lnTo>
                  <a:pt x="1085498" y="1523999"/>
                </a:lnTo>
                <a:lnTo>
                  <a:pt x="1112049" y="1498599"/>
                </a:lnTo>
                <a:lnTo>
                  <a:pt x="1140307" y="1460499"/>
                </a:lnTo>
                <a:lnTo>
                  <a:pt x="1170287" y="1435099"/>
                </a:lnTo>
                <a:lnTo>
                  <a:pt x="1202006" y="1396999"/>
                </a:lnTo>
                <a:lnTo>
                  <a:pt x="1235480" y="1371599"/>
                </a:lnTo>
                <a:lnTo>
                  <a:pt x="1270724" y="1346199"/>
                </a:lnTo>
                <a:lnTo>
                  <a:pt x="1307755" y="1308099"/>
                </a:lnTo>
                <a:lnTo>
                  <a:pt x="1346588" y="1282699"/>
                </a:lnTo>
                <a:lnTo>
                  <a:pt x="1387240" y="1257299"/>
                </a:lnTo>
                <a:lnTo>
                  <a:pt x="1429726" y="1244599"/>
                </a:lnTo>
                <a:lnTo>
                  <a:pt x="1474062" y="1219199"/>
                </a:lnTo>
                <a:lnTo>
                  <a:pt x="1520264" y="1206499"/>
                </a:lnTo>
                <a:lnTo>
                  <a:pt x="1568349" y="1181099"/>
                </a:lnTo>
                <a:lnTo>
                  <a:pt x="1670228" y="1155699"/>
                </a:lnTo>
                <a:lnTo>
                  <a:pt x="1779827" y="1130299"/>
                </a:lnTo>
                <a:lnTo>
                  <a:pt x="2822692" y="1130299"/>
                </a:lnTo>
                <a:lnTo>
                  <a:pt x="3596901" y="0"/>
                </a:lnTo>
                <a:close/>
              </a:path>
              <a:path w="6303009" h="5105400">
                <a:moveTo>
                  <a:pt x="4758408" y="253999"/>
                </a:moveTo>
                <a:lnTo>
                  <a:pt x="3957374" y="253999"/>
                </a:lnTo>
                <a:lnTo>
                  <a:pt x="2100177" y="2895599"/>
                </a:lnTo>
                <a:lnTo>
                  <a:pt x="3173441" y="2895599"/>
                </a:lnTo>
                <a:lnTo>
                  <a:pt x="4414523" y="1130299"/>
                </a:lnTo>
                <a:lnTo>
                  <a:pt x="6302967" y="1130299"/>
                </a:lnTo>
                <a:lnTo>
                  <a:pt x="6302967" y="1079499"/>
                </a:lnTo>
                <a:lnTo>
                  <a:pt x="6300946" y="1079499"/>
                </a:lnTo>
                <a:lnTo>
                  <a:pt x="6276512" y="1041399"/>
                </a:lnTo>
                <a:lnTo>
                  <a:pt x="6250788" y="1003299"/>
                </a:lnTo>
                <a:lnTo>
                  <a:pt x="6223781" y="965199"/>
                </a:lnTo>
                <a:lnTo>
                  <a:pt x="6195495" y="927099"/>
                </a:lnTo>
                <a:lnTo>
                  <a:pt x="6155863" y="876299"/>
                </a:lnTo>
                <a:lnTo>
                  <a:pt x="6112032" y="825499"/>
                </a:lnTo>
                <a:lnTo>
                  <a:pt x="6063816" y="774699"/>
                </a:lnTo>
                <a:lnTo>
                  <a:pt x="6011033" y="723899"/>
                </a:lnTo>
                <a:lnTo>
                  <a:pt x="5953498" y="673099"/>
                </a:lnTo>
                <a:lnTo>
                  <a:pt x="5922891" y="647699"/>
                </a:lnTo>
                <a:lnTo>
                  <a:pt x="5891028" y="622299"/>
                </a:lnTo>
                <a:lnTo>
                  <a:pt x="5857884" y="609599"/>
                </a:lnTo>
                <a:lnTo>
                  <a:pt x="5823438" y="584199"/>
                </a:lnTo>
                <a:lnTo>
                  <a:pt x="5787666" y="558799"/>
                </a:lnTo>
                <a:lnTo>
                  <a:pt x="5750545" y="533399"/>
                </a:lnTo>
                <a:lnTo>
                  <a:pt x="5712052" y="507999"/>
                </a:lnTo>
                <a:lnTo>
                  <a:pt x="5672164" y="495299"/>
                </a:lnTo>
                <a:lnTo>
                  <a:pt x="5630859" y="469899"/>
                </a:lnTo>
                <a:lnTo>
                  <a:pt x="5588113" y="457199"/>
                </a:lnTo>
                <a:lnTo>
                  <a:pt x="5543904" y="431799"/>
                </a:lnTo>
                <a:lnTo>
                  <a:pt x="5498207" y="419099"/>
                </a:lnTo>
                <a:lnTo>
                  <a:pt x="5451001" y="393699"/>
                </a:lnTo>
                <a:lnTo>
                  <a:pt x="5402262" y="380999"/>
                </a:lnTo>
                <a:lnTo>
                  <a:pt x="5351968" y="355599"/>
                </a:lnTo>
                <a:lnTo>
                  <a:pt x="5246620" y="330199"/>
                </a:lnTo>
                <a:lnTo>
                  <a:pt x="5076357" y="292099"/>
                </a:lnTo>
                <a:lnTo>
                  <a:pt x="5016246" y="279399"/>
                </a:lnTo>
                <a:lnTo>
                  <a:pt x="4954419" y="279399"/>
                </a:lnTo>
                <a:lnTo>
                  <a:pt x="4890852" y="266699"/>
                </a:lnTo>
                <a:lnTo>
                  <a:pt x="4825523" y="266699"/>
                </a:lnTo>
                <a:lnTo>
                  <a:pt x="4758408" y="253999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0" name="object 18">
            <a:extLst>
              <a:ext uri="{FF2B5EF4-FFF2-40B4-BE49-F238E27FC236}">
                <a16:creationId xmlns:a16="http://schemas.microsoft.com/office/drawing/2014/main" xmlns="" id="{F6EDDF1D-F179-2248-BED4-77ECF60E816C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15671801" y="8686800"/>
            <a:ext cx="382154" cy="285335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spcBef>
                <a:spcPts val="65"/>
              </a:spcBef>
            </a:pPr>
            <a:fld id="{81D60167-4931-47E6-BA6A-407CBD079E47}" type="slidenum">
              <a:rPr dirty="0">
                <a:solidFill>
                  <a:prstClr val="black">
                    <a:tint val="75000"/>
                  </a:prstClr>
                </a:solidFill>
              </a:rPr>
              <a:pPr marL="38100">
                <a:spcBef>
                  <a:spcPts val="65"/>
                </a:spcBef>
              </a:pPr>
              <a:t>11</a:t>
            </a:fld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7" name="object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4" y="1241320"/>
            <a:ext cx="16256000" cy="511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" name="Group 40">
            <a:extLst>
              <a:ext uri="{FF2B5EF4-FFF2-40B4-BE49-F238E27FC236}">
                <a16:creationId xmlns:a16="http://schemas.microsoft.com/office/drawing/2014/main" xmlns="" id="{FEE2B23C-0F4A-E14D-B045-99691AF2B560}"/>
              </a:ext>
            </a:extLst>
          </p:cNvPr>
          <p:cNvGrpSpPr/>
          <p:nvPr/>
        </p:nvGrpSpPr>
        <p:grpSpPr>
          <a:xfrm>
            <a:off x="370704" y="240905"/>
            <a:ext cx="914452" cy="1075526"/>
            <a:chOff x="634994" y="480009"/>
            <a:chExt cx="914452" cy="1075526"/>
          </a:xfrm>
        </p:grpSpPr>
        <p:pic>
          <p:nvPicPr>
            <p:cNvPr id="29" name="object 5">
              <a:extLst>
                <a:ext uri="{FF2B5EF4-FFF2-40B4-BE49-F238E27FC236}">
                  <a16:creationId xmlns:a16="http://schemas.microsoft.com/office/drawing/2014/main" xmlns="" id="{3C1635DE-3ACA-3444-B6CF-A7A11997A324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30" name="object 6">
              <a:extLst>
                <a:ext uri="{FF2B5EF4-FFF2-40B4-BE49-F238E27FC236}">
                  <a16:creationId xmlns:a16="http://schemas.microsoft.com/office/drawing/2014/main" xmlns="" id="{E186C12B-87BC-7246-9C93-4D8982F295D9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31" name="object 7">
              <a:extLst>
                <a:ext uri="{FF2B5EF4-FFF2-40B4-BE49-F238E27FC236}">
                  <a16:creationId xmlns:a16="http://schemas.microsoft.com/office/drawing/2014/main" xmlns="" id="{032E5027-2433-EB45-B6E6-3B92793393CC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8">
              <a:extLst>
                <a:ext uri="{FF2B5EF4-FFF2-40B4-BE49-F238E27FC236}">
                  <a16:creationId xmlns:a16="http://schemas.microsoft.com/office/drawing/2014/main" xmlns="" id="{7A50A98C-023B-5544-9D04-890D4761F5E5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33" name="object 9">
              <a:extLst>
                <a:ext uri="{FF2B5EF4-FFF2-40B4-BE49-F238E27FC236}">
                  <a16:creationId xmlns:a16="http://schemas.microsoft.com/office/drawing/2014/main" xmlns="" id="{70EABF96-BDF2-5E4C-8DA4-C46599FF1EF7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34" name="object 10">
              <a:extLst>
                <a:ext uri="{FF2B5EF4-FFF2-40B4-BE49-F238E27FC236}">
                  <a16:creationId xmlns:a16="http://schemas.microsoft.com/office/drawing/2014/main" xmlns="" id="{D79E288B-D5E2-6041-B515-C53138B20834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11">
              <a:extLst>
                <a:ext uri="{FF2B5EF4-FFF2-40B4-BE49-F238E27FC236}">
                  <a16:creationId xmlns:a16="http://schemas.microsoft.com/office/drawing/2014/main" xmlns="" id="{3EA55FC9-49BF-9649-B554-DB0BA07059FD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36" name="object 12">
              <a:extLst>
                <a:ext uri="{FF2B5EF4-FFF2-40B4-BE49-F238E27FC236}">
                  <a16:creationId xmlns:a16="http://schemas.microsoft.com/office/drawing/2014/main" xmlns="" id="{361E00FA-8DE8-6C45-8EF4-C0494204D072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37" name="object 13">
              <a:extLst>
                <a:ext uri="{FF2B5EF4-FFF2-40B4-BE49-F238E27FC236}">
                  <a16:creationId xmlns:a16="http://schemas.microsoft.com/office/drawing/2014/main" xmlns="" id="{BB443951-6FE8-E247-B5B9-FE7B385CDDEC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38" name="object 14">
              <a:extLst>
                <a:ext uri="{FF2B5EF4-FFF2-40B4-BE49-F238E27FC236}">
                  <a16:creationId xmlns:a16="http://schemas.microsoft.com/office/drawing/2014/main" xmlns="" id="{3743B841-5E81-3446-A1CA-C8E1E56C8F4C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39" name="object 15">
              <a:extLst>
                <a:ext uri="{FF2B5EF4-FFF2-40B4-BE49-F238E27FC236}">
                  <a16:creationId xmlns:a16="http://schemas.microsoft.com/office/drawing/2014/main" xmlns="" id="{9C486396-18B6-7B4F-A00A-9A37847AC9FD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40" name="object 16">
              <a:extLst>
                <a:ext uri="{FF2B5EF4-FFF2-40B4-BE49-F238E27FC236}">
                  <a16:creationId xmlns:a16="http://schemas.microsoft.com/office/drawing/2014/main" xmlns="" id="{3A4550FC-9534-AB46-8C15-F6BF1CB0DD73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17">
              <a:extLst>
                <a:ext uri="{FF2B5EF4-FFF2-40B4-BE49-F238E27FC236}">
                  <a16:creationId xmlns:a16="http://schemas.microsoft.com/office/drawing/2014/main" xmlns="" id="{812A9633-9586-A64D-9761-4528FA32B53D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  <p:sp>
        <p:nvSpPr>
          <p:cNvPr id="43" name="Прямоугольник 42"/>
          <p:cNvSpPr/>
          <p:nvPr/>
        </p:nvSpPr>
        <p:spPr>
          <a:xfrm>
            <a:off x="988699" y="2503457"/>
            <a:ext cx="1489253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Причины для отказа в предоставлении государственной </a:t>
            </a:r>
            <a:r>
              <a:rPr lang="ru-RU" sz="2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услуги</a:t>
            </a:r>
          </a:p>
          <a:p>
            <a:pPr algn="ctr"/>
            <a:endParaRPr lang="ru-RU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altLang="ru-RU" sz="2400" dirty="0" smtClean="0">
                <a:cs typeface="Arial" panose="020B0604020202020204" pitchFamily="34" charset="0"/>
              </a:rPr>
              <a:t> если </a:t>
            </a:r>
            <a:r>
              <a:rPr lang="ru-RU" altLang="ru-RU" sz="2400" dirty="0">
                <a:cs typeface="Arial" panose="020B0604020202020204" pitchFamily="34" charset="0"/>
              </a:rPr>
              <a:t>на день подачи заявления у страхователя имеются непогашенные недоимка, задолженность по пеням и штрафам, образовавшиеся по итогам отчетного периода в текущем финансовом году, недоимка, выявленная в ходе камеральной или выездной проверки, и (или) начисленные пени и штрафы по итогам камеральной или выездной проверки;</a:t>
            </a:r>
            <a:endParaRPr lang="ru-RU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altLang="ru-RU" sz="2400" dirty="0" smtClean="0">
                <a:cs typeface="Arial" panose="020B0604020202020204" pitchFamily="34" charset="0"/>
              </a:rPr>
              <a:t> если предусмотренные бюджетом СФР средства на финансовое обеспечение предупредительных мер на текущий финансовый год полностью распределены.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ru-RU" altLang="ru-RU" sz="2400" dirty="0">
              <a:cs typeface="Arial" panose="020B0604020202020204" pitchFamily="34" charset="0"/>
            </a:endParaRPr>
          </a:p>
          <a:p>
            <a:pPr algn="ctr"/>
            <a:r>
              <a:rPr lang="ru-RU" sz="2400" b="1" dirty="0"/>
              <a:t>Причины для отказа в возмещении расходов предупредительных мер в следующих случаях: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dirty="0" smtClean="0"/>
              <a:t>представленные </a:t>
            </a:r>
            <a:r>
              <a:rPr lang="ru-RU" sz="2400" dirty="0"/>
              <a:t>страхователем документы, предусмотренные Правилами, содержат недостоверную </a:t>
            </a:r>
            <a:r>
              <a:rPr lang="ru-RU" sz="2400" dirty="0" smtClean="0"/>
              <a:t>информацию;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dirty="0"/>
              <a:t>документы, предусмотренные Правилами, представлены страхователем не в полном </a:t>
            </a:r>
            <a:r>
              <a:rPr lang="ru-RU" sz="2400" dirty="0" smtClean="0"/>
              <a:t>объеме.</a:t>
            </a:r>
            <a:endParaRPr lang="ru-RU" altLang="ru-RU" sz="2400" dirty="0" smtClean="0">
              <a:cs typeface="Arial" panose="020B0604020202020204" pitchFamily="34" charset="0"/>
            </a:endParaRPr>
          </a:p>
        </p:txBody>
      </p:sp>
      <p:sp>
        <p:nvSpPr>
          <p:cNvPr id="45" name="object 31"/>
          <p:cNvSpPr txBox="1">
            <a:spLocks/>
          </p:cNvSpPr>
          <p:nvPr/>
        </p:nvSpPr>
        <p:spPr>
          <a:xfrm>
            <a:off x="1409598" y="104540"/>
            <a:ext cx="13612334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100" b="0" i="0">
                <a:solidFill>
                  <a:srgbClr val="594F8C"/>
                </a:solidFill>
                <a:latin typeface="MyriadPro-Cond"/>
                <a:ea typeface="+mj-ea"/>
                <a:cs typeface="MyriadPro-Cond"/>
              </a:defRPr>
            </a:lvl1pPr>
          </a:lstStyle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Изменения и новации в финансовом обеспечении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предупредительных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 в 2025 году</a:t>
            </a:r>
            <a:endParaRPr lang="ru-RU" sz="2800" b="1" dirty="0">
              <a:ln w="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6348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" y="-5080"/>
            <a:ext cx="16251237" cy="1734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4" name="object 2">
            <a:extLst>
              <a:ext uri="{FF2B5EF4-FFF2-40B4-BE49-F238E27FC236}">
                <a16:creationId xmlns:a16="http://schemas.microsoft.com/office/drawing/2014/main" xmlns="" id="{7132B31C-89BE-4F45-9A78-056DB5164EC0}"/>
              </a:ext>
            </a:extLst>
          </p:cNvPr>
          <p:cNvSpPr/>
          <p:nvPr/>
        </p:nvSpPr>
        <p:spPr>
          <a:xfrm>
            <a:off x="0" y="4749800"/>
            <a:ext cx="6226810" cy="4394200"/>
          </a:xfrm>
          <a:custGeom>
            <a:avLst/>
            <a:gdLst/>
            <a:ahLst/>
            <a:cxnLst/>
            <a:rect l="l" t="t" r="r" b="b"/>
            <a:pathLst>
              <a:path w="6226810" h="4394200">
                <a:moveTo>
                  <a:pt x="6036116" y="1600200"/>
                </a:moveTo>
                <a:lnTo>
                  <a:pt x="4322374" y="1600200"/>
                </a:lnTo>
                <a:lnTo>
                  <a:pt x="4384865" y="1612900"/>
                </a:lnTo>
                <a:lnTo>
                  <a:pt x="4504556" y="1612900"/>
                </a:lnTo>
                <a:lnTo>
                  <a:pt x="4617041" y="1638300"/>
                </a:lnTo>
                <a:lnTo>
                  <a:pt x="4670524" y="1638300"/>
                </a:lnTo>
                <a:lnTo>
                  <a:pt x="4771858" y="1663700"/>
                </a:lnTo>
                <a:lnTo>
                  <a:pt x="4819664" y="1676400"/>
                </a:lnTo>
                <a:lnTo>
                  <a:pt x="4865532" y="1701800"/>
                </a:lnTo>
                <a:lnTo>
                  <a:pt x="4909439" y="1714500"/>
                </a:lnTo>
                <a:lnTo>
                  <a:pt x="4951363" y="1739900"/>
                </a:lnTo>
                <a:lnTo>
                  <a:pt x="4991281" y="1752600"/>
                </a:lnTo>
                <a:lnTo>
                  <a:pt x="5029170" y="1778000"/>
                </a:lnTo>
                <a:lnTo>
                  <a:pt x="5065008" y="1803400"/>
                </a:lnTo>
                <a:lnTo>
                  <a:pt x="5098772" y="1828800"/>
                </a:lnTo>
                <a:lnTo>
                  <a:pt x="5130438" y="1854200"/>
                </a:lnTo>
                <a:lnTo>
                  <a:pt x="5159986" y="1879600"/>
                </a:lnTo>
                <a:lnTo>
                  <a:pt x="5212631" y="1943100"/>
                </a:lnTo>
                <a:lnTo>
                  <a:pt x="5239335" y="1981200"/>
                </a:lnTo>
                <a:lnTo>
                  <a:pt x="5263154" y="2019300"/>
                </a:lnTo>
                <a:lnTo>
                  <a:pt x="5284069" y="2057400"/>
                </a:lnTo>
                <a:lnTo>
                  <a:pt x="5302057" y="2095500"/>
                </a:lnTo>
                <a:lnTo>
                  <a:pt x="5317097" y="2146300"/>
                </a:lnTo>
                <a:lnTo>
                  <a:pt x="5329170" y="2197100"/>
                </a:lnTo>
                <a:lnTo>
                  <a:pt x="5338254" y="2235200"/>
                </a:lnTo>
                <a:lnTo>
                  <a:pt x="5344328" y="2286000"/>
                </a:lnTo>
                <a:lnTo>
                  <a:pt x="5347372" y="2336800"/>
                </a:lnTo>
                <a:lnTo>
                  <a:pt x="5347364" y="2387600"/>
                </a:lnTo>
                <a:lnTo>
                  <a:pt x="5344284" y="2438400"/>
                </a:lnTo>
                <a:lnTo>
                  <a:pt x="5338111" y="2501900"/>
                </a:lnTo>
                <a:lnTo>
                  <a:pt x="5328824" y="2552700"/>
                </a:lnTo>
                <a:lnTo>
                  <a:pt x="5316402" y="2603500"/>
                </a:lnTo>
                <a:lnTo>
                  <a:pt x="5302557" y="2654300"/>
                </a:lnTo>
                <a:lnTo>
                  <a:pt x="5286285" y="2692400"/>
                </a:lnTo>
                <a:lnTo>
                  <a:pt x="5267683" y="2743200"/>
                </a:lnTo>
                <a:lnTo>
                  <a:pt x="5246847" y="2781300"/>
                </a:lnTo>
                <a:lnTo>
                  <a:pt x="5223873" y="2832100"/>
                </a:lnTo>
                <a:lnTo>
                  <a:pt x="5198858" y="2870200"/>
                </a:lnTo>
                <a:lnTo>
                  <a:pt x="5171897" y="2908300"/>
                </a:lnTo>
                <a:lnTo>
                  <a:pt x="5143087" y="2946400"/>
                </a:lnTo>
                <a:lnTo>
                  <a:pt x="5112524" y="2984500"/>
                </a:lnTo>
                <a:lnTo>
                  <a:pt x="5080303" y="3009900"/>
                </a:lnTo>
                <a:lnTo>
                  <a:pt x="5046523" y="3048000"/>
                </a:lnTo>
                <a:lnTo>
                  <a:pt x="5011277" y="3073400"/>
                </a:lnTo>
                <a:lnTo>
                  <a:pt x="4974664" y="3111500"/>
                </a:lnTo>
                <a:lnTo>
                  <a:pt x="4936778" y="3136900"/>
                </a:lnTo>
                <a:lnTo>
                  <a:pt x="4897716" y="3162300"/>
                </a:lnTo>
                <a:lnTo>
                  <a:pt x="4857575" y="3187700"/>
                </a:lnTo>
                <a:lnTo>
                  <a:pt x="4816450" y="3213100"/>
                </a:lnTo>
                <a:lnTo>
                  <a:pt x="4774438" y="3238500"/>
                </a:lnTo>
                <a:lnTo>
                  <a:pt x="4731634" y="3251200"/>
                </a:lnTo>
                <a:lnTo>
                  <a:pt x="4688136" y="3276600"/>
                </a:lnTo>
                <a:lnTo>
                  <a:pt x="4417938" y="3352800"/>
                </a:lnTo>
                <a:lnTo>
                  <a:pt x="4372268" y="3352800"/>
                </a:lnTo>
                <a:lnTo>
                  <a:pt x="4326673" y="3365500"/>
                </a:lnTo>
                <a:lnTo>
                  <a:pt x="3403922" y="3365500"/>
                </a:lnTo>
                <a:lnTo>
                  <a:pt x="2695527" y="4394200"/>
                </a:lnTo>
                <a:lnTo>
                  <a:pt x="3762512" y="4394200"/>
                </a:lnTo>
                <a:lnTo>
                  <a:pt x="3866126" y="4254500"/>
                </a:lnTo>
                <a:lnTo>
                  <a:pt x="4250081" y="4254500"/>
                </a:lnTo>
                <a:lnTo>
                  <a:pt x="4308077" y="4241800"/>
                </a:lnTo>
                <a:lnTo>
                  <a:pt x="4421686" y="4241800"/>
                </a:lnTo>
                <a:lnTo>
                  <a:pt x="4477293" y="4229100"/>
                </a:lnTo>
                <a:lnTo>
                  <a:pt x="4532096" y="4229100"/>
                </a:lnTo>
                <a:lnTo>
                  <a:pt x="4793928" y="4165600"/>
                </a:lnTo>
                <a:lnTo>
                  <a:pt x="4941151" y="4127500"/>
                </a:lnTo>
                <a:lnTo>
                  <a:pt x="4988558" y="4102100"/>
                </a:lnTo>
                <a:lnTo>
                  <a:pt x="5035124" y="4089400"/>
                </a:lnTo>
                <a:lnTo>
                  <a:pt x="5080847" y="4064000"/>
                </a:lnTo>
                <a:lnTo>
                  <a:pt x="5125723" y="4051300"/>
                </a:lnTo>
                <a:lnTo>
                  <a:pt x="5169748" y="4025900"/>
                </a:lnTo>
                <a:lnTo>
                  <a:pt x="5212918" y="4000500"/>
                </a:lnTo>
                <a:lnTo>
                  <a:pt x="5255231" y="3975100"/>
                </a:lnTo>
                <a:lnTo>
                  <a:pt x="5296681" y="3949700"/>
                </a:lnTo>
                <a:lnTo>
                  <a:pt x="5337266" y="3924300"/>
                </a:lnTo>
                <a:lnTo>
                  <a:pt x="5376982" y="3898900"/>
                </a:lnTo>
                <a:lnTo>
                  <a:pt x="5415826" y="3873500"/>
                </a:lnTo>
                <a:lnTo>
                  <a:pt x="5453793" y="3848100"/>
                </a:lnTo>
                <a:lnTo>
                  <a:pt x="5490880" y="3822700"/>
                </a:lnTo>
                <a:lnTo>
                  <a:pt x="5527084" y="3797300"/>
                </a:lnTo>
                <a:lnTo>
                  <a:pt x="5562401" y="3759200"/>
                </a:lnTo>
                <a:lnTo>
                  <a:pt x="5596827" y="3733800"/>
                </a:lnTo>
                <a:lnTo>
                  <a:pt x="5630358" y="3708400"/>
                </a:lnTo>
                <a:lnTo>
                  <a:pt x="5662991" y="3670300"/>
                </a:lnTo>
                <a:lnTo>
                  <a:pt x="5694723" y="3644900"/>
                </a:lnTo>
                <a:lnTo>
                  <a:pt x="5725549" y="3606800"/>
                </a:lnTo>
                <a:lnTo>
                  <a:pt x="5755466" y="3581400"/>
                </a:lnTo>
                <a:lnTo>
                  <a:pt x="5784471" y="3543300"/>
                </a:lnTo>
                <a:lnTo>
                  <a:pt x="5812559" y="3505200"/>
                </a:lnTo>
                <a:lnTo>
                  <a:pt x="5839728" y="3479800"/>
                </a:lnTo>
                <a:lnTo>
                  <a:pt x="5865973" y="3441700"/>
                </a:lnTo>
                <a:lnTo>
                  <a:pt x="5891291" y="3403600"/>
                </a:lnTo>
                <a:lnTo>
                  <a:pt x="5915678" y="3365500"/>
                </a:lnTo>
                <a:lnTo>
                  <a:pt x="5939131" y="3340100"/>
                </a:lnTo>
                <a:lnTo>
                  <a:pt x="5961646" y="3302000"/>
                </a:lnTo>
                <a:lnTo>
                  <a:pt x="5983219" y="3263900"/>
                </a:lnTo>
                <a:lnTo>
                  <a:pt x="6003847" y="3225800"/>
                </a:lnTo>
                <a:lnTo>
                  <a:pt x="6023526" y="3187700"/>
                </a:lnTo>
                <a:lnTo>
                  <a:pt x="6042253" y="3149600"/>
                </a:lnTo>
                <a:lnTo>
                  <a:pt x="6060023" y="3124200"/>
                </a:lnTo>
                <a:lnTo>
                  <a:pt x="6076833" y="3086100"/>
                </a:lnTo>
                <a:lnTo>
                  <a:pt x="6092681" y="3048000"/>
                </a:lnTo>
                <a:lnTo>
                  <a:pt x="6107561" y="3009900"/>
                </a:lnTo>
                <a:lnTo>
                  <a:pt x="6121470" y="2971800"/>
                </a:lnTo>
                <a:lnTo>
                  <a:pt x="6134405" y="2933700"/>
                </a:lnTo>
                <a:lnTo>
                  <a:pt x="6146362" y="2895600"/>
                </a:lnTo>
                <a:lnTo>
                  <a:pt x="6157337" y="2857500"/>
                </a:lnTo>
                <a:lnTo>
                  <a:pt x="6167328" y="2819400"/>
                </a:lnTo>
                <a:lnTo>
                  <a:pt x="6179573" y="2768600"/>
                </a:lnTo>
                <a:lnTo>
                  <a:pt x="6190396" y="2717800"/>
                </a:lnTo>
                <a:lnTo>
                  <a:pt x="6199800" y="2667000"/>
                </a:lnTo>
                <a:lnTo>
                  <a:pt x="6207791" y="2628900"/>
                </a:lnTo>
                <a:lnTo>
                  <a:pt x="6214374" y="2578100"/>
                </a:lnTo>
                <a:lnTo>
                  <a:pt x="6219554" y="2527300"/>
                </a:lnTo>
                <a:lnTo>
                  <a:pt x="6223335" y="2476500"/>
                </a:lnTo>
                <a:lnTo>
                  <a:pt x="6225723" y="2425700"/>
                </a:lnTo>
                <a:lnTo>
                  <a:pt x="6226723" y="2374900"/>
                </a:lnTo>
                <a:lnTo>
                  <a:pt x="6226339" y="2324100"/>
                </a:lnTo>
                <a:lnTo>
                  <a:pt x="6224577" y="2273300"/>
                </a:lnTo>
                <a:lnTo>
                  <a:pt x="6221441" y="2235200"/>
                </a:lnTo>
                <a:lnTo>
                  <a:pt x="6216937" y="2184400"/>
                </a:lnTo>
                <a:lnTo>
                  <a:pt x="6211069" y="2133600"/>
                </a:lnTo>
                <a:lnTo>
                  <a:pt x="6203843" y="2082800"/>
                </a:lnTo>
                <a:lnTo>
                  <a:pt x="6195264" y="2044700"/>
                </a:lnTo>
                <a:lnTo>
                  <a:pt x="6185335" y="1993900"/>
                </a:lnTo>
                <a:lnTo>
                  <a:pt x="6174063" y="1943100"/>
                </a:lnTo>
                <a:lnTo>
                  <a:pt x="6161453" y="1905000"/>
                </a:lnTo>
                <a:lnTo>
                  <a:pt x="6147509" y="1854200"/>
                </a:lnTo>
                <a:lnTo>
                  <a:pt x="6132236" y="1816100"/>
                </a:lnTo>
                <a:lnTo>
                  <a:pt x="6115639" y="1765300"/>
                </a:lnTo>
                <a:lnTo>
                  <a:pt x="6097724" y="1727200"/>
                </a:lnTo>
                <a:lnTo>
                  <a:pt x="6078495" y="1676400"/>
                </a:lnTo>
                <a:lnTo>
                  <a:pt x="6057957" y="1638300"/>
                </a:lnTo>
                <a:lnTo>
                  <a:pt x="6036116" y="1600200"/>
                </a:lnTo>
                <a:close/>
              </a:path>
              <a:path w="6226810" h="4394200">
                <a:moveTo>
                  <a:pt x="3639253" y="0"/>
                </a:moveTo>
                <a:lnTo>
                  <a:pt x="2572161" y="0"/>
                </a:lnTo>
                <a:lnTo>
                  <a:pt x="2072619" y="723900"/>
                </a:lnTo>
                <a:lnTo>
                  <a:pt x="1490780" y="723900"/>
                </a:lnTo>
                <a:lnTo>
                  <a:pt x="1432793" y="736600"/>
                </a:lnTo>
                <a:lnTo>
                  <a:pt x="1375844" y="736600"/>
                </a:lnTo>
                <a:lnTo>
                  <a:pt x="1211190" y="774700"/>
                </a:lnTo>
                <a:lnTo>
                  <a:pt x="1158358" y="774700"/>
                </a:lnTo>
                <a:lnTo>
                  <a:pt x="1106545" y="787400"/>
                </a:lnTo>
                <a:lnTo>
                  <a:pt x="1055748" y="812800"/>
                </a:lnTo>
                <a:lnTo>
                  <a:pt x="909420" y="850900"/>
                </a:lnTo>
                <a:lnTo>
                  <a:pt x="862652" y="876300"/>
                </a:lnTo>
                <a:lnTo>
                  <a:pt x="816882" y="901700"/>
                </a:lnTo>
                <a:lnTo>
                  <a:pt x="772106" y="914400"/>
                </a:lnTo>
                <a:lnTo>
                  <a:pt x="728321" y="939800"/>
                </a:lnTo>
                <a:lnTo>
                  <a:pt x="685523" y="965200"/>
                </a:lnTo>
                <a:lnTo>
                  <a:pt x="643708" y="990600"/>
                </a:lnTo>
                <a:lnTo>
                  <a:pt x="602873" y="1003300"/>
                </a:lnTo>
                <a:lnTo>
                  <a:pt x="563014" y="1028700"/>
                </a:lnTo>
                <a:lnTo>
                  <a:pt x="524128" y="1066800"/>
                </a:lnTo>
                <a:lnTo>
                  <a:pt x="486210" y="1092200"/>
                </a:lnTo>
                <a:lnTo>
                  <a:pt x="449257" y="1117600"/>
                </a:lnTo>
                <a:lnTo>
                  <a:pt x="413266" y="1143000"/>
                </a:lnTo>
                <a:lnTo>
                  <a:pt x="378232" y="1168400"/>
                </a:lnTo>
                <a:lnTo>
                  <a:pt x="344153" y="1206500"/>
                </a:lnTo>
                <a:lnTo>
                  <a:pt x="311024" y="1231900"/>
                </a:lnTo>
                <a:lnTo>
                  <a:pt x="278842" y="1270000"/>
                </a:lnTo>
                <a:lnTo>
                  <a:pt x="247603" y="1295400"/>
                </a:lnTo>
                <a:lnTo>
                  <a:pt x="217303" y="1333500"/>
                </a:lnTo>
                <a:lnTo>
                  <a:pt x="187940" y="1358900"/>
                </a:lnTo>
                <a:lnTo>
                  <a:pt x="159508" y="1397000"/>
                </a:lnTo>
                <a:lnTo>
                  <a:pt x="132006" y="1435100"/>
                </a:lnTo>
                <a:lnTo>
                  <a:pt x="105428" y="1460500"/>
                </a:lnTo>
                <a:lnTo>
                  <a:pt x="79771" y="1498600"/>
                </a:lnTo>
                <a:lnTo>
                  <a:pt x="55032" y="1536700"/>
                </a:lnTo>
                <a:lnTo>
                  <a:pt x="31207" y="1562100"/>
                </a:lnTo>
                <a:lnTo>
                  <a:pt x="8292" y="1600200"/>
                </a:lnTo>
                <a:lnTo>
                  <a:pt x="0" y="1612900"/>
                </a:lnTo>
                <a:lnTo>
                  <a:pt x="0" y="3530600"/>
                </a:lnTo>
                <a:lnTo>
                  <a:pt x="2860" y="3530600"/>
                </a:lnTo>
                <a:lnTo>
                  <a:pt x="31145" y="3568700"/>
                </a:lnTo>
                <a:lnTo>
                  <a:pt x="50455" y="3594100"/>
                </a:lnTo>
                <a:lnTo>
                  <a:pt x="92176" y="3644900"/>
                </a:lnTo>
                <a:lnTo>
                  <a:pt x="138186" y="3695700"/>
                </a:lnTo>
                <a:lnTo>
                  <a:pt x="188670" y="3746500"/>
                </a:lnTo>
                <a:lnTo>
                  <a:pt x="243812" y="3797300"/>
                </a:lnTo>
                <a:lnTo>
                  <a:pt x="273186" y="3822700"/>
                </a:lnTo>
                <a:lnTo>
                  <a:pt x="303795" y="3848100"/>
                </a:lnTo>
                <a:lnTo>
                  <a:pt x="335659" y="3873500"/>
                </a:lnTo>
                <a:lnTo>
                  <a:pt x="368804" y="3886200"/>
                </a:lnTo>
                <a:lnTo>
                  <a:pt x="403250" y="3911600"/>
                </a:lnTo>
                <a:lnTo>
                  <a:pt x="439023" y="3937000"/>
                </a:lnTo>
                <a:lnTo>
                  <a:pt x="476144" y="3962400"/>
                </a:lnTo>
                <a:lnTo>
                  <a:pt x="514636" y="3987800"/>
                </a:lnTo>
                <a:lnTo>
                  <a:pt x="554523" y="4000500"/>
                </a:lnTo>
                <a:lnTo>
                  <a:pt x="595828" y="4025900"/>
                </a:lnTo>
                <a:lnTo>
                  <a:pt x="638574" y="4038600"/>
                </a:lnTo>
                <a:lnTo>
                  <a:pt x="682783" y="4064000"/>
                </a:lnTo>
                <a:lnTo>
                  <a:pt x="728479" y="4076700"/>
                </a:lnTo>
                <a:lnTo>
                  <a:pt x="775684" y="4102100"/>
                </a:lnTo>
                <a:lnTo>
                  <a:pt x="824423" y="4114800"/>
                </a:lnTo>
                <a:lnTo>
                  <a:pt x="874717" y="4140200"/>
                </a:lnTo>
                <a:lnTo>
                  <a:pt x="926590" y="4152900"/>
                </a:lnTo>
                <a:lnTo>
                  <a:pt x="1035165" y="4178300"/>
                </a:lnTo>
                <a:lnTo>
                  <a:pt x="1210443" y="4216400"/>
                </a:lnTo>
                <a:lnTo>
                  <a:pt x="1272273" y="4216400"/>
                </a:lnTo>
                <a:lnTo>
                  <a:pt x="1335842" y="4229100"/>
                </a:lnTo>
                <a:lnTo>
                  <a:pt x="1401175" y="4229100"/>
                </a:lnTo>
                <a:lnTo>
                  <a:pt x="1468293" y="4241800"/>
                </a:lnTo>
                <a:lnTo>
                  <a:pt x="2269393" y="4241800"/>
                </a:lnTo>
                <a:lnTo>
                  <a:pt x="2885470" y="3365500"/>
                </a:lnTo>
                <a:lnTo>
                  <a:pt x="1493165" y="3365500"/>
                </a:lnTo>
                <a:lnTo>
                  <a:pt x="1434211" y="3352800"/>
                </a:lnTo>
                <a:lnTo>
                  <a:pt x="1377056" y="3352800"/>
                </a:lnTo>
                <a:lnTo>
                  <a:pt x="1268238" y="3327400"/>
                </a:lnTo>
                <a:lnTo>
                  <a:pt x="1166893" y="3302000"/>
                </a:lnTo>
                <a:lnTo>
                  <a:pt x="1119080" y="3289300"/>
                </a:lnTo>
                <a:lnTo>
                  <a:pt x="1073204" y="3276600"/>
                </a:lnTo>
                <a:lnTo>
                  <a:pt x="1029289" y="3251200"/>
                </a:lnTo>
                <a:lnTo>
                  <a:pt x="987357" y="3238500"/>
                </a:lnTo>
                <a:lnTo>
                  <a:pt x="947430" y="3213100"/>
                </a:lnTo>
                <a:lnTo>
                  <a:pt x="909533" y="3200400"/>
                </a:lnTo>
                <a:lnTo>
                  <a:pt x="873687" y="3175000"/>
                </a:lnTo>
                <a:lnTo>
                  <a:pt x="839916" y="3149600"/>
                </a:lnTo>
                <a:lnTo>
                  <a:pt x="808243" y="3124200"/>
                </a:lnTo>
                <a:lnTo>
                  <a:pt x="778690" y="3098800"/>
                </a:lnTo>
                <a:lnTo>
                  <a:pt x="751281" y="3060700"/>
                </a:lnTo>
                <a:lnTo>
                  <a:pt x="726038" y="3035300"/>
                </a:lnTo>
                <a:lnTo>
                  <a:pt x="699364" y="2997200"/>
                </a:lnTo>
                <a:lnTo>
                  <a:pt x="675571" y="2959100"/>
                </a:lnTo>
                <a:lnTo>
                  <a:pt x="654678" y="2921000"/>
                </a:lnTo>
                <a:lnTo>
                  <a:pt x="636708" y="2870200"/>
                </a:lnTo>
                <a:lnTo>
                  <a:pt x="621682" y="2832100"/>
                </a:lnTo>
                <a:lnTo>
                  <a:pt x="609620" y="2781300"/>
                </a:lnTo>
                <a:lnTo>
                  <a:pt x="600545" y="2730500"/>
                </a:lnTo>
                <a:lnTo>
                  <a:pt x="594476" y="2679700"/>
                </a:lnTo>
                <a:lnTo>
                  <a:pt x="591435" y="2628900"/>
                </a:lnTo>
                <a:lnTo>
                  <a:pt x="591444" y="2578100"/>
                </a:lnTo>
                <a:lnTo>
                  <a:pt x="594523" y="2527300"/>
                </a:lnTo>
                <a:lnTo>
                  <a:pt x="600693" y="2476500"/>
                </a:lnTo>
                <a:lnTo>
                  <a:pt x="609976" y="2425700"/>
                </a:lnTo>
                <a:lnTo>
                  <a:pt x="622393" y="2374900"/>
                </a:lnTo>
                <a:lnTo>
                  <a:pt x="632752" y="2336800"/>
                </a:lnTo>
                <a:lnTo>
                  <a:pt x="644657" y="2298700"/>
                </a:lnTo>
                <a:lnTo>
                  <a:pt x="658127" y="2260600"/>
                </a:lnTo>
                <a:lnTo>
                  <a:pt x="673175" y="2222500"/>
                </a:lnTo>
                <a:lnTo>
                  <a:pt x="689819" y="2184400"/>
                </a:lnTo>
                <a:lnTo>
                  <a:pt x="708075" y="2146300"/>
                </a:lnTo>
                <a:lnTo>
                  <a:pt x="727957" y="2108200"/>
                </a:lnTo>
                <a:lnTo>
                  <a:pt x="749483" y="2070100"/>
                </a:lnTo>
                <a:lnTo>
                  <a:pt x="772668" y="2044700"/>
                </a:lnTo>
                <a:lnTo>
                  <a:pt x="797527" y="2006600"/>
                </a:lnTo>
                <a:lnTo>
                  <a:pt x="824078" y="1968500"/>
                </a:lnTo>
                <a:lnTo>
                  <a:pt x="852336" y="1943100"/>
                </a:lnTo>
                <a:lnTo>
                  <a:pt x="882316" y="1905000"/>
                </a:lnTo>
                <a:lnTo>
                  <a:pt x="914035" y="1879600"/>
                </a:lnTo>
                <a:lnTo>
                  <a:pt x="947509" y="1841500"/>
                </a:lnTo>
                <a:lnTo>
                  <a:pt x="982753" y="1816100"/>
                </a:lnTo>
                <a:lnTo>
                  <a:pt x="1019784" y="1790700"/>
                </a:lnTo>
                <a:lnTo>
                  <a:pt x="1058617" y="1765300"/>
                </a:lnTo>
                <a:lnTo>
                  <a:pt x="1099269" y="1739900"/>
                </a:lnTo>
                <a:lnTo>
                  <a:pt x="1141755" y="1714500"/>
                </a:lnTo>
                <a:lnTo>
                  <a:pt x="1186091" y="1701800"/>
                </a:lnTo>
                <a:lnTo>
                  <a:pt x="1232293" y="1676400"/>
                </a:lnTo>
                <a:lnTo>
                  <a:pt x="1280378" y="1663700"/>
                </a:lnTo>
                <a:lnTo>
                  <a:pt x="1382257" y="1638300"/>
                </a:lnTo>
                <a:lnTo>
                  <a:pt x="1491856" y="1612900"/>
                </a:lnTo>
                <a:lnTo>
                  <a:pt x="1549590" y="1600200"/>
                </a:lnTo>
                <a:lnTo>
                  <a:pt x="2534721" y="1600200"/>
                </a:lnTo>
                <a:lnTo>
                  <a:pt x="3639253" y="0"/>
                </a:lnTo>
                <a:close/>
              </a:path>
              <a:path w="6226810" h="4394200">
                <a:moveTo>
                  <a:pt x="4401513" y="723900"/>
                </a:moveTo>
                <a:lnTo>
                  <a:pt x="3669403" y="723900"/>
                </a:lnTo>
                <a:lnTo>
                  <a:pt x="1812206" y="3365500"/>
                </a:lnTo>
                <a:lnTo>
                  <a:pt x="2885470" y="3365500"/>
                </a:lnTo>
                <a:lnTo>
                  <a:pt x="4126552" y="1600200"/>
                </a:lnTo>
                <a:lnTo>
                  <a:pt x="6036116" y="1600200"/>
                </a:lnTo>
                <a:lnTo>
                  <a:pt x="6012975" y="1562100"/>
                </a:lnTo>
                <a:lnTo>
                  <a:pt x="5988541" y="1511300"/>
                </a:lnTo>
                <a:lnTo>
                  <a:pt x="5962817" y="1473200"/>
                </a:lnTo>
                <a:lnTo>
                  <a:pt x="5935810" y="1435100"/>
                </a:lnTo>
                <a:lnTo>
                  <a:pt x="5907524" y="1397000"/>
                </a:lnTo>
                <a:lnTo>
                  <a:pt x="5867892" y="1346200"/>
                </a:lnTo>
                <a:lnTo>
                  <a:pt x="5824061" y="1308100"/>
                </a:lnTo>
                <a:lnTo>
                  <a:pt x="5800513" y="1282700"/>
                </a:lnTo>
                <a:lnTo>
                  <a:pt x="5750036" y="1231900"/>
                </a:lnTo>
                <a:lnTo>
                  <a:pt x="5694900" y="1181100"/>
                </a:lnTo>
                <a:lnTo>
                  <a:pt x="5665527" y="1155700"/>
                </a:lnTo>
                <a:lnTo>
                  <a:pt x="5634920" y="1130300"/>
                </a:lnTo>
                <a:lnTo>
                  <a:pt x="5603057" y="1104900"/>
                </a:lnTo>
                <a:lnTo>
                  <a:pt x="5569913" y="1079500"/>
                </a:lnTo>
                <a:lnTo>
                  <a:pt x="5535467" y="1054100"/>
                </a:lnTo>
                <a:lnTo>
                  <a:pt x="5499695" y="1028700"/>
                </a:lnTo>
                <a:lnTo>
                  <a:pt x="5462574" y="1016000"/>
                </a:lnTo>
                <a:lnTo>
                  <a:pt x="5424081" y="990600"/>
                </a:lnTo>
                <a:lnTo>
                  <a:pt x="5384193" y="965200"/>
                </a:lnTo>
                <a:lnTo>
                  <a:pt x="5342888" y="952500"/>
                </a:lnTo>
                <a:lnTo>
                  <a:pt x="5300142" y="927100"/>
                </a:lnTo>
                <a:lnTo>
                  <a:pt x="5255932" y="914400"/>
                </a:lnTo>
                <a:lnTo>
                  <a:pt x="5210236" y="889000"/>
                </a:lnTo>
                <a:lnTo>
                  <a:pt x="5163030" y="876300"/>
                </a:lnTo>
                <a:lnTo>
                  <a:pt x="5114291" y="850900"/>
                </a:lnTo>
                <a:lnTo>
                  <a:pt x="5012124" y="825500"/>
                </a:lnTo>
                <a:lnTo>
                  <a:pt x="4903550" y="800100"/>
                </a:lnTo>
                <a:lnTo>
                  <a:pt x="4728275" y="762000"/>
                </a:lnTo>
                <a:lnTo>
                  <a:pt x="4666448" y="749300"/>
                </a:lnTo>
                <a:lnTo>
                  <a:pt x="4602881" y="749300"/>
                </a:lnTo>
                <a:lnTo>
                  <a:pt x="4537551" y="736600"/>
                </a:lnTo>
                <a:lnTo>
                  <a:pt x="4470437" y="736600"/>
                </a:lnTo>
                <a:lnTo>
                  <a:pt x="4401513" y="723900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5" name="object 3">
            <a:extLst>
              <a:ext uri="{FF2B5EF4-FFF2-40B4-BE49-F238E27FC236}">
                <a16:creationId xmlns:a16="http://schemas.microsoft.com/office/drawing/2014/main" xmlns="" id="{15F52F0A-EB77-A447-95EC-4D62FD0E39A7}"/>
              </a:ext>
            </a:extLst>
          </p:cNvPr>
          <p:cNvSpPr/>
          <p:nvPr/>
        </p:nvSpPr>
        <p:spPr>
          <a:xfrm>
            <a:off x="9953032" y="7012"/>
            <a:ext cx="6303010" cy="5105400"/>
          </a:xfrm>
          <a:custGeom>
            <a:avLst/>
            <a:gdLst/>
            <a:ahLst/>
            <a:cxnLst/>
            <a:rect l="l" t="t" r="r" b="b"/>
            <a:pathLst>
              <a:path w="6303009" h="5105400">
                <a:moveTo>
                  <a:pt x="6302967" y="1130299"/>
                </a:moveTo>
                <a:lnTo>
                  <a:pt x="4733571" y="1130299"/>
                </a:lnTo>
                <a:lnTo>
                  <a:pt x="4792527" y="1142999"/>
                </a:lnTo>
                <a:lnTo>
                  <a:pt x="4849682" y="1142999"/>
                </a:lnTo>
                <a:lnTo>
                  <a:pt x="4958495" y="1168399"/>
                </a:lnTo>
                <a:lnTo>
                  <a:pt x="5059829" y="1193799"/>
                </a:lnTo>
                <a:lnTo>
                  <a:pt x="5107635" y="1206499"/>
                </a:lnTo>
                <a:lnTo>
                  <a:pt x="5153503" y="1219199"/>
                </a:lnTo>
                <a:lnTo>
                  <a:pt x="5197410" y="1244599"/>
                </a:lnTo>
                <a:lnTo>
                  <a:pt x="5239334" y="1257299"/>
                </a:lnTo>
                <a:lnTo>
                  <a:pt x="5279252" y="1282699"/>
                </a:lnTo>
                <a:lnTo>
                  <a:pt x="5317141" y="1295399"/>
                </a:lnTo>
                <a:lnTo>
                  <a:pt x="5352979" y="1320799"/>
                </a:lnTo>
                <a:lnTo>
                  <a:pt x="5386743" y="1346199"/>
                </a:lnTo>
                <a:lnTo>
                  <a:pt x="5418409" y="1371599"/>
                </a:lnTo>
                <a:lnTo>
                  <a:pt x="5447957" y="1396999"/>
                </a:lnTo>
                <a:lnTo>
                  <a:pt x="5475362" y="1435099"/>
                </a:lnTo>
                <a:lnTo>
                  <a:pt x="5500602" y="1460499"/>
                </a:lnTo>
                <a:lnTo>
                  <a:pt x="5527306" y="1498599"/>
                </a:lnTo>
                <a:lnTo>
                  <a:pt x="5551126" y="1536699"/>
                </a:lnTo>
                <a:lnTo>
                  <a:pt x="5572040" y="1574799"/>
                </a:lnTo>
                <a:lnTo>
                  <a:pt x="5590028" y="1625599"/>
                </a:lnTo>
                <a:lnTo>
                  <a:pt x="5605069" y="1663699"/>
                </a:lnTo>
                <a:lnTo>
                  <a:pt x="5617141" y="1714499"/>
                </a:lnTo>
                <a:lnTo>
                  <a:pt x="5626225" y="1765299"/>
                </a:lnTo>
                <a:lnTo>
                  <a:pt x="5632300" y="1816099"/>
                </a:lnTo>
                <a:lnTo>
                  <a:pt x="5635343" y="1866899"/>
                </a:lnTo>
                <a:lnTo>
                  <a:pt x="5635336" y="1917699"/>
                </a:lnTo>
                <a:lnTo>
                  <a:pt x="5632256" y="1968499"/>
                </a:lnTo>
                <a:lnTo>
                  <a:pt x="5626082" y="2019299"/>
                </a:lnTo>
                <a:lnTo>
                  <a:pt x="5616795" y="2070099"/>
                </a:lnTo>
                <a:lnTo>
                  <a:pt x="5604373" y="2120899"/>
                </a:lnTo>
                <a:lnTo>
                  <a:pt x="5590528" y="2171699"/>
                </a:lnTo>
                <a:lnTo>
                  <a:pt x="5574256" y="2222499"/>
                </a:lnTo>
                <a:lnTo>
                  <a:pt x="5555654" y="2260599"/>
                </a:lnTo>
                <a:lnTo>
                  <a:pt x="5534818" y="2311399"/>
                </a:lnTo>
                <a:lnTo>
                  <a:pt x="5511845" y="2349499"/>
                </a:lnTo>
                <a:lnTo>
                  <a:pt x="5486829" y="2387599"/>
                </a:lnTo>
                <a:lnTo>
                  <a:pt x="5459868" y="2425699"/>
                </a:lnTo>
                <a:lnTo>
                  <a:pt x="5431058" y="2463799"/>
                </a:lnTo>
                <a:lnTo>
                  <a:pt x="5400495" y="2501899"/>
                </a:lnTo>
                <a:lnTo>
                  <a:pt x="5368275" y="2539999"/>
                </a:lnTo>
                <a:lnTo>
                  <a:pt x="5334494" y="2565399"/>
                </a:lnTo>
                <a:lnTo>
                  <a:pt x="5299248" y="2603499"/>
                </a:lnTo>
                <a:lnTo>
                  <a:pt x="5262635" y="2628899"/>
                </a:lnTo>
                <a:lnTo>
                  <a:pt x="5224749" y="2654299"/>
                </a:lnTo>
                <a:lnTo>
                  <a:pt x="5185687" y="2692399"/>
                </a:lnTo>
                <a:lnTo>
                  <a:pt x="5145546" y="2717799"/>
                </a:lnTo>
                <a:lnTo>
                  <a:pt x="5104421" y="2730499"/>
                </a:lnTo>
                <a:lnTo>
                  <a:pt x="5062409" y="2755899"/>
                </a:lnTo>
                <a:lnTo>
                  <a:pt x="5019605" y="2781299"/>
                </a:lnTo>
                <a:lnTo>
                  <a:pt x="4932010" y="2806699"/>
                </a:lnTo>
                <a:lnTo>
                  <a:pt x="4887410" y="2832099"/>
                </a:lnTo>
                <a:lnTo>
                  <a:pt x="4751557" y="2870199"/>
                </a:lnTo>
                <a:lnTo>
                  <a:pt x="4705909" y="2870199"/>
                </a:lnTo>
                <a:lnTo>
                  <a:pt x="4660239" y="2882899"/>
                </a:lnTo>
                <a:lnTo>
                  <a:pt x="4614644" y="2882899"/>
                </a:lnTo>
                <a:lnTo>
                  <a:pt x="4569219" y="2895599"/>
                </a:lnTo>
                <a:lnTo>
                  <a:pt x="3691893" y="2895599"/>
                </a:lnTo>
                <a:lnTo>
                  <a:pt x="2166204" y="5105399"/>
                </a:lnTo>
                <a:lnTo>
                  <a:pt x="3233118" y="5105399"/>
                </a:lnTo>
                <a:lnTo>
                  <a:pt x="4154097" y="3771899"/>
                </a:lnTo>
                <a:lnTo>
                  <a:pt x="4653251" y="3771899"/>
                </a:lnTo>
                <a:lnTo>
                  <a:pt x="4709658" y="3759199"/>
                </a:lnTo>
                <a:lnTo>
                  <a:pt x="4765264" y="3759199"/>
                </a:lnTo>
                <a:lnTo>
                  <a:pt x="4874062" y="3733799"/>
                </a:lnTo>
                <a:lnTo>
                  <a:pt x="4927247" y="3733799"/>
                </a:lnTo>
                <a:lnTo>
                  <a:pt x="5131804" y="3682999"/>
                </a:lnTo>
                <a:lnTo>
                  <a:pt x="5180879" y="3657599"/>
                </a:lnTo>
                <a:lnTo>
                  <a:pt x="5276529" y="3632199"/>
                </a:lnTo>
                <a:lnTo>
                  <a:pt x="5323095" y="3606799"/>
                </a:lnTo>
                <a:lnTo>
                  <a:pt x="5368818" y="3594099"/>
                </a:lnTo>
                <a:lnTo>
                  <a:pt x="5413694" y="3568699"/>
                </a:lnTo>
                <a:lnTo>
                  <a:pt x="5457719" y="3543299"/>
                </a:lnTo>
                <a:lnTo>
                  <a:pt x="5500889" y="3530599"/>
                </a:lnTo>
                <a:lnTo>
                  <a:pt x="5543202" y="3505199"/>
                </a:lnTo>
                <a:lnTo>
                  <a:pt x="5584652" y="3479799"/>
                </a:lnTo>
                <a:lnTo>
                  <a:pt x="5625237" y="3454399"/>
                </a:lnTo>
                <a:lnTo>
                  <a:pt x="5664954" y="3428999"/>
                </a:lnTo>
                <a:lnTo>
                  <a:pt x="5703797" y="3403599"/>
                </a:lnTo>
                <a:lnTo>
                  <a:pt x="5741764" y="3378199"/>
                </a:lnTo>
                <a:lnTo>
                  <a:pt x="5778852" y="3340099"/>
                </a:lnTo>
                <a:lnTo>
                  <a:pt x="5815055" y="3314699"/>
                </a:lnTo>
                <a:lnTo>
                  <a:pt x="5850372" y="3289299"/>
                </a:lnTo>
                <a:lnTo>
                  <a:pt x="5884798" y="3263899"/>
                </a:lnTo>
                <a:lnTo>
                  <a:pt x="5918329" y="3225799"/>
                </a:lnTo>
                <a:lnTo>
                  <a:pt x="5950962" y="3200399"/>
                </a:lnTo>
                <a:lnTo>
                  <a:pt x="5982694" y="3162299"/>
                </a:lnTo>
                <a:lnTo>
                  <a:pt x="6013520" y="3136899"/>
                </a:lnTo>
                <a:lnTo>
                  <a:pt x="6043437" y="3098799"/>
                </a:lnTo>
                <a:lnTo>
                  <a:pt x="6072442" y="3060699"/>
                </a:lnTo>
                <a:lnTo>
                  <a:pt x="6100530" y="3035299"/>
                </a:lnTo>
                <a:lnTo>
                  <a:pt x="6127699" y="2997199"/>
                </a:lnTo>
                <a:lnTo>
                  <a:pt x="6153944" y="2959099"/>
                </a:lnTo>
                <a:lnTo>
                  <a:pt x="6179262" y="2933699"/>
                </a:lnTo>
                <a:lnTo>
                  <a:pt x="6203649" y="2895599"/>
                </a:lnTo>
                <a:lnTo>
                  <a:pt x="6227102" y="2857499"/>
                </a:lnTo>
                <a:lnTo>
                  <a:pt x="6249617" y="2819399"/>
                </a:lnTo>
                <a:lnTo>
                  <a:pt x="6271190" y="2781299"/>
                </a:lnTo>
                <a:lnTo>
                  <a:pt x="6291818" y="2755899"/>
                </a:lnTo>
                <a:lnTo>
                  <a:pt x="6302967" y="2730499"/>
                </a:lnTo>
                <a:lnTo>
                  <a:pt x="6302967" y="1130299"/>
                </a:lnTo>
                <a:close/>
              </a:path>
              <a:path w="6303009" h="5105400">
                <a:moveTo>
                  <a:pt x="3596901" y="0"/>
                </a:moveTo>
                <a:lnTo>
                  <a:pt x="2529940" y="0"/>
                </a:lnTo>
                <a:lnTo>
                  <a:pt x="2360590" y="241299"/>
                </a:lnTo>
                <a:lnTo>
                  <a:pt x="1897855" y="241299"/>
                </a:lnTo>
                <a:lnTo>
                  <a:pt x="1837780" y="253999"/>
                </a:lnTo>
                <a:lnTo>
                  <a:pt x="1720764" y="253999"/>
                </a:lnTo>
                <a:lnTo>
                  <a:pt x="1663816" y="266699"/>
                </a:lnTo>
                <a:lnTo>
                  <a:pt x="1607901" y="266699"/>
                </a:lnTo>
                <a:lnTo>
                  <a:pt x="1499162" y="292099"/>
                </a:lnTo>
                <a:lnTo>
                  <a:pt x="1293936" y="342899"/>
                </a:lnTo>
                <a:lnTo>
                  <a:pt x="1245161" y="368299"/>
                </a:lnTo>
                <a:lnTo>
                  <a:pt x="1150623" y="393699"/>
                </a:lnTo>
                <a:lnTo>
                  <a:pt x="1104853" y="419099"/>
                </a:lnTo>
                <a:lnTo>
                  <a:pt x="1060077" y="444499"/>
                </a:lnTo>
                <a:lnTo>
                  <a:pt x="1016292" y="457199"/>
                </a:lnTo>
                <a:lnTo>
                  <a:pt x="973494" y="482599"/>
                </a:lnTo>
                <a:lnTo>
                  <a:pt x="931679" y="507999"/>
                </a:lnTo>
                <a:lnTo>
                  <a:pt x="890844" y="533399"/>
                </a:lnTo>
                <a:lnTo>
                  <a:pt x="850985" y="558799"/>
                </a:lnTo>
                <a:lnTo>
                  <a:pt x="812099" y="584199"/>
                </a:lnTo>
                <a:lnTo>
                  <a:pt x="774181" y="609599"/>
                </a:lnTo>
                <a:lnTo>
                  <a:pt x="737228" y="634999"/>
                </a:lnTo>
                <a:lnTo>
                  <a:pt x="701237" y="673099"/>
                </a:lnTo>
                <a:lnTo>
                  <a:pt x="666203" y="698499"/>
                </a:lnTo>
                <a:lnTo>
                  <a:pt x="632124" y="723899"/>
                </a:lnTo>
                <a:lnTo>
                  <a:pt x="598995" y="761999"/>
                </a:lnTo>
                <a:lnTo>
                  <a:pt x="566813" y="787399"/>
                </a:lnTo>
                <a:lnTo>
                  <a:pt x="535574" y="825499"/>
                </a:lnTo>
                <a:lnTo>
                  <a:pt x="505274" y="850899"/>
                </a:lnTo>
                <a:lnTo>
                  <a:pt x="475911" y="888999"/>
                </a:lnTo>
                <a:lnTo>
                  <a:pt x="447480" y="914399"/>
                </a:lnTo>
                <a:lnTo>
                  <a:pt x="419977" y="952499"/>
                </a:lnTo>
                <a:lnTo>
                  <a:pt x="393399" y="990599"/>
                </a:lnTo>
                <a:lnTo>
                  <a:pt x="367742" y="1015999"/>
                </a:lnTo>
                <a:lnTo>
                  <a:pt x="343003" y="1054099"/>
                </a:lnTo>
                <a:lnTo>
                  <a:pt x="319178" y="1092199"/>
                </a:lnTo>
                <a:lnTo>
                  <a:pt x="296263" y="1130299"/>
                </a:lnTo>
                <a:lnTo>
                  <a:pt x="274254" y="1168399"/>
                </a:lnTo>
                <a:lnTo>
                  <a:pt x="253149" y="1193799"/>
                </a:lnTo>
                <a:lnTo>
                  <a:pt x="232943" y="1231899"/>
                </a:lnTo>
                <a:lnTo>
                  <a:pt x="213633" y="1269999"/>
                </a:lnTo>
                <a:lnTo>
                  <a:pt x="195214" y="1308099"/>
                </a:lnTo>
                <a:lnTo>
                  <a:pt x="177684" y="1346199"/>
                </a:lnTo>
                <a:lnTo>
                  <a:pt x="161039" y="1384299"/>
                </a:lnTo>
                <a:lnTo>
                  <a:pt x="145275" y="1422399"/>
                </a:lnTo>
                <a:lnTo>
                  <a:pt x="130388" y="1460499"/>
                </a:lnTo>
                <a:lnTo>
                  <a:pt x="116375" y="1485899"/>
                </a:lnTo>
                <a:lnTo>
                  <a:pt x="103231" y="1523999"/>
                </a:lnTo>
                <a:lnTo>
                  <a:pt x="90955" y="1562099"/>
                </a:lnTo>
                <a:lnTo>
                  <a:pt x="79541" y="1600199"/>
                </a:lnTo>
                <a:lnTo>
                  <a:pt x="68986" y="1638299"/>
                </a:lnTo>
                <a:lnTo>
                  <a:pt x="59287" y="1676399"/>
                </a:lnTo>
                <a:lnTo>
                  <a:pt x="47062" y="1727199"/>
                </a:lnTo>
                <a:lnTo>
                  <a:pt x="36258" y="1777999"/>
                </a:lnTo>
                <a:lnTo>
                  <a:pt x="26869" y="1828799"/>
                </a:lnTo>
                <a:lnTo>
                  <a:pt x="18892" y="1866899"/>
                </a:lnTo>
                <a:lnTo>
                  <a:pt x="12321" y="1917699"/>
                </a:lnTo>
                <a:lnTo>
                  <a:pt x="7151" y="1968499"/>
                </a:lnTo>
                <a:lnTo>
                  <a:pt x="3377" y="2019299"/>
                </a:lnTo>
                <a:lnTo>
                  <a:pt x="995" y="2070099"/>
                </a:lnTo>
                <a:lnTo>
                  <a:pt x="0" y="2120899"/>
                </a:lnTo>
                <a:lnTo>
                  <a:pt x="386" y="2171699"/>
                </a:lnTo>
                <a:lnTo>
                  <a:pt x="2149" y="2222499"/>
                </a:lnTo>
                <a:lnTo>
                  <a:pt x="5285" y="2260599"/>
                </a:lnTo>
                <a:lnTo>
                  <a:pt x="9788" y="2311399"/>
                </a:lnTo>
                <a:lnTo>
                  <a:pt x="15653" y="2362199"/>
                </a:lnTo>
                <a:lnTo>
                  <a:pt x="22876" y="2412999"/>
                </a:lnTo>
                <a:lnTo>
                  <a:pt x="31452" y="2451099"/>
                </a:lnTo>
                <a:lnTo>
                  <a:pt x="41376" y="2501899"/>
                </a:lnTo>
                <a:lnTo>
                  <a:pt x="52642" y="2552699"/>
                </a:lnTo>
                <a:lnTo>
                  <a:pt x="65247" y="2590799"/>
                </a:lnTo>
                <a:lnTo>
                  <a:pt x="79185" y="2641599"/>
                </a:lnTo>
                <a:lnTo>
                  <a:pt x="94452" y="2679699"/>
                </a:lnTo>
                <a:lnTo>
                  <a:pt x="111042" y="2730499"/>
                </a:lnTo>
                <a:lnTo>
                  <a:pt x="128951" y="2768599"/>
                </a:lnTo>
                <a:lnTo>
                  <a:pt x="148174" y="2819399"/>
                </a:lnTo>
                <a:lnTo>
                  <a:pt x="168706" y="2857499"/>
                </a:lnTo>
                <a:lnTo>
                  <a:pt x="190542" y="2895599"/>
                </a:lnTo>
                <a:lnTo>
                  <a:pt x="213677" y="2933699"/>
                </a:lnTo>
                <a:lnTo>
                  <a:pt x="238107" y="2984499"/>
                </a:lnTo>
                <a:lnTo>
                  <a:pt x="263827" y="3022599"/>
                </a:lnTo>
                <a:lnTo>
                  <a:pt x="290832" y="3060699"/>
                </a:lnTo>
                <a:lnTo>
                  <a:pt x="319116" y="3098799"/>
                </a:lnTo>
                <a:lnTo>
                  <a:pt x="358762" y="3149599"/>
                </a:lnTo>
                <a:lnTo>
                  <a:pt x="380147" y="3162299"/>
                </a:lnTo>
                <a:lnTo>
                  <a:pt x="402605" y="3187699"/>
                </a:lnTo>
                <a:lnTo>
                  <a:pt x="450829" y="3238499"/>
                </a:lnTo>
                <a:lnTo>
                  <a:pt x="503618" y="3289299"/>
                </a:lnTo>
                <a:lnTo>
                  <a:pt x="561158" y="3340099"/>
                </a:lnTo>
                <a:lnTo>
                  <a:pt x="591766" y="3365499"/>
                </a:lnTo>
                <a:lnTo>
                  <a:pt x="623631" y="3390899"/>
                </a:lnTo>
                <a:lnTo>
                  <a:pt x="656775" y="3416299"/>
                </a:lnTo>
                <a:lnTo>
                  <a:pt x="691222" y="3441699"/>
                </a:lnTo>
                <a:lnTo>
                  <a:pt x="726994" y="3454399"/>
                </a:lnTo>
                <a:lnTo>
                  <a:pt x="764115" y="3479799"/>
                </a:lnTo>
                <a:lnTo>
                  <a:pt x="802607" y="3505199"/>
                </a:lnTo>
                <a:lnTo>
                  <a:pt x="842494" y="3530599"/>
                </a:lnTo>
                <a:lnTo>
                  <a:pt x="883799" y="3543299"/>
                </a:lnTo>
                <a:lnTo>
                  <a:pt x="926545" y="3568699"/>
                </a:lnTo>
                <a:lnTo>
                  <a:pt x="970754" y="3581399"/>
                </a:lnTo>
                <a:lnTo>
                  <a:pt x="1016450" y="3606799"/>
                </a:lnTo>
                <a:lnTo>
                  <a:pt x="1063655" y="3619499"/>
                </a:lnTo>
                <a:lnTo>
                  <a:pt x="1112394" y="3644899"/>
                </a:lnTo>
                <a:lnTo>
                  <a:pt x="1162688" y="3657599"/>
                </a:lnTo>
                <a:lnTo>
                  <a:pt x="1268036" y="3682999"/>
                </a:lnTo>
                <a:lnTo>
                  <a:pt x="1379883" y="3708399"/>
                </a:lnTo>
                <a:lnTo>
                  <a:pt x="1560244" y="3746499"/>
                </a:lnTo>
                <a:lnTo>
                  <a:pt x="1623813" y="3746499"/>
                </a:lnTo>
                <a:lnTo>
                  <a:pt x="1689146" y="3759199"/>
                </a:lnTo>
                <a:lnTo>
                  <a:pt x="1756264" y="3759199"/>
                </a:lnTo>
                <a:lnTo>
                  <a:pt x="1825192" y="3771899"/>
                </a:lnTo>
                <a:lnTo>
                  <a:pt x="2557364" y="3771899"/>
                </a:lnTo>
                <a:lnTo>
                  <a:pt x="3173441" y="2895599"/>
                </a:lnTo>
                <a:lnTo>
                  <a:pt x="1968567" y="2895599"/>
                </a:lnTo>
                <a:lnTo>
                  <a:pt x="1904351" y="2882899"/>
                </a:lnTo>
                <a:lnTo>
                  <a:pt x="1722182" y="2882899"/>
                </a:lnTo>
                <a:lnTo>
                  <a:pt x="1609695" y="2857499"/>
                </a:lnTo>
                <a:lnTo>
                  <a:pt x="1556209" y="2857499"/>
                </a:lnTo>
                <a:lnTo>
                  <a:pt x="1454864" y="2832099"/>
                </a:lnTo>
                <a:lnTo>
                  <a:pt x="1407051" y="2806699"/>
                </a:lnTo>
                <a:lnTo>
                  <a:pt x="1361175" y="2793999"/>
                </a:lnTo>
                <a:lnTo>
                  <a:pt x="1317260" y="2781299"/>
                </a:lnTo>
                <a:lnTo>
                  <a:pt x="1275328" y="2755899"/>
                </a:lnTo>
                <a:lnTo>
                  <a:pt x="1235401" y="2743199"/>
                </a:lnTo>
                <a:lnTo>
                  <a:pt x="1197504" y="2717799"/>
                </a:lnTo>
                <a:lnTo>
                  <a:pt x="1161658" y="2692399"/>
                </a:lnTo>
                <a:lnTo>
                  <a:pt x="1127887" y="2666999"/>
                </a:lnTo>
                <a:lnTo>
                  <a:pt x="1096214" y="2641599"/>
                </a:lnTo>
                <a:lnTo>
                  <a:pt x="1066661" y="2616199"/>
                </a:lnTo>
                <a:lnTo>
                  <a:pt x="1014009" y="2552699"/>
                </a:lnTo>
                <a:lnTo>
                  <a:pt x="987335" y="2514599"/>
                </a:lnTo>
                <a:lnTo>
                  <a:pt x="963542" y="2476499"/>
                </a:lnTo>
                <a:lnTo>
                  <a:pt x="942649" y="2438399"/>
                </a:lnTo>
                <a:lnTo>
                  <a:pt x="924679" y="2400299"/>
                </a:lnTo>
                <a:lnTo>
                  <a:pt x="909653" y="2349499"/>
                </a:lnTo>
                <a:lnTo>
                  <a:pt x="897591" y="2298699"/>
                </a:lnTo>
                <a:lnTo>
                  <a:pt x="888516" y="2260599"/>
                </a:lnTo>
                <a:lnTo>
                  <a:pt x="882447" y="2209799"/>
                </a:lnTo>
                <a:lnTo>
                  <a:pt x="879406" y="2158999"/>
                </a:lnTo>
                <a:lnTo>
                  <a:pt x="879415" y="2108199"/>
                </a:lnTo>
                <a:lnTo>
                  <a:pt x="882494" y="2057399"/>
                </a:lnTo>
                <a:lnTo>
                  <a:pt x="888664" y="1993899"/>
                </a:lnTo>
                <a:lnTo>
                  <a:pt x="897948" y="1943099"/>
                </a:lnTo>
                <a:lnTo>
                  <a:pt x="910364" y="1892299"/>
                </a:lnTo>
                <a:lnTo>
                  <a:pt x="920723" y="1854199"/>
                </a:lnTo>
                <a:lnTo>
                  <a:pt x="932628" y="1816099"/>
                </a:lnTo>
                <a:lnTo>
                  <a:pt x="946098" y="1777999"/>
                </a:lnTo>
                <a:lnTo>
                  <a:pt x="961146" y="1739899"/>
                </a:lnTo>
                <a:lnTo>
                  <a:pt x="977790" y="1701799"/>
                </a:lnTo>
                <a:lnTo>
                  <a:pt x="996046" y="1663699"/>
                </a:lnTo>
                <a:lnTo>
                  <a:pt x="1015928" y="1638299"/>
                </a:lnTo>
                <a:lnTo>
                  <a:pt x="1037454" y="1600199"/>
                </a:lnTo>
                <a:lnTo>
                  <a:pt x="1060639" y="1562099"/>
                </a:lnTo>
                <a:lnTo>
                  <a:pt x="1085498" y="1523999"/>
                </a:lnTo>
                <a:lnTo>
                  <a:pt x="1112049" y="1498599"/>
                </a:lnTo>
                <a:lnTo>
                  <a:pt x="1140307" y="1460499"/>
                </a:lnTo>
                <a:lnTo>
                  <a:pt x="1170287" y="1435099"/>
                </a:lnTo>
                <a:lnTo>
                  <a:pt x="1202006" y="1396999"/>
                </a:lnTo>
                <a:lnTo>
                  <a:pt x="1235480" y="1371599"/>
                </a:lnTo>
                <a:lnTo>
                  <a:pt x="1270724" y="1346199"/>
                </a:lnTo>
                <a:lnTo>
                  <a:pt x="1307755" y="1308099"/>
                </a:lnTo>
                <a:lnTo>
                  <a:pt x="1346588" y="1282699"/>
                </a:lnTo>
                <a:lnTo>
                  <a:pt x="1387240" y="1257299"/>
                </a:lnTo>
                <a:lnTo>
                  <a:pt x="1429726" y="1244599"/>
                </a:lnTo>
                <a:lnTo>
                  <a:pt x="1474062" y="1219199"/>
                </a:lnTo>
                <a:lnTo>
                  <a:pt x="1520264" y="1206499"/>
                </a:lnTo>
                <a:lnTo>
                  <a:pt x="1568349" y="1181099"/>
                </a:lnTo>
                <a:lnTo>
                  <a:pt x="1670228" y="1155699"/>
                </a:lnTo>
                <a:lnTo>
                  <a:pt x="1779827" y="1130299"/>
                </a:lnTo>
                <a:lnTo>
                  <a:pt x="2822692" y="1130299"/>
                </a:lnTo>
                <a:lnTo>
                  <a:pt x="3596901" y="0"/>
                </a:lnTo>
                <a:close/>
              </a:path>
              <a:path w="6303009" h="5105400">
                <a:moveTo>
                  <a:pt x="4758408" y="253999"/>
                </a:moveTo>
                <a:lnTo>
                  <a:pt x="3957374" y="253999"/>
                </a:lnTo>
                <a:lnTo>
                  <a:pt x="2100177" y="2895599"/>
                </a:lnTo>
                <a:lnTo>
                  <a:pt x="3173441" y="2895599"/>
                </a:lnTo>
                <a:lnTo>
                  <a:pt x="4414523" y="1130299"/>
                </a:lnTo>
                <a:lnTo>
                  <a:pt x="6302967" y="1130299"/>
                </a:lnTo>
                <a:lnTo>
                  <a:pt x="6302967" y="1079499"/>
                </a:lnTo>
                <a:lnTo>
                  <a:pt x="6300946" y="1079499"/>
                </a:lnTo>
                <a:lnTo>
                  <a:pt x="6276512" y="1041399"/>
                </a:lnTo>
                <a:lnTo>
                  <a:pt x="6250788" y="1003299"/>
                </a:lnTo>
                <a:lnTo>
                  <a:pt x="6223781" y="965199"/>
                </a:lnTo>
                <a:lnTo>
                  <a:pt x="6195495" y="927099"/>
                </a:lnTo>
                <a:lnTo>
                  <a:pt x="6155863" y="876299"/>
                </a:lnTo>
                <a:lnTo>
                  <a:pt x="6112032" y="825499"/>
                </a:lnTo>
                <a:lnTo>
                  <a:pt x="6063816" y="774699"/>
                </a:lnTo>
                <a:lnTo>
                  <a:pt x="6011033" y="723899"/>
                </a:lnTo>
                <a:lnTo>
                  <a:pt x="5953498" y="673099"/>
                </a:lnTo>
                <a:lnTo>
                  <a:pt x="5922891" y="647699"/>
                </a:lnTo>
                <a:lnTo>
                  <a:pt x="5891028" y="622299"/>
                </a:lnTo>
                <a:lnTo>
                  <a:pt x="5857884" y="609599"/>
                </a:lnTo>
                <a:lnTo>
                  <a:pt x="5823438" y="584199"/>
                </a:lnTo>
                <a:lnTo>
                  <a:pt x="5787666" y="558799"/>
                </a:lnTo>
                <a:lnTo>
                  <a:pt x="5750545" y="533399"/>
                </a:lnTo>
                <a:lnTo>
                  <a:pt x="5712052" y="507999"/>
                </a:lnTo>
                <a:lnTo>
                  <a:pt x="5672164" y="495299"/>
                </a:lnTo>
                <a:lnTo>
                  <a:pt x="5630859" y="469899"/>
                </a:lnTo>
                <a:lnTo>
                  <a:pt x="5588113" y="457199"/>
                </a:lnTo>
                <a:lnTo>
                  <a:pt x="5543904" y="431799"/>
                </a:lnTo>
                <a:lnTo>
                  <a:pt x="5498207" y="419099"/>
                </a:lnTo>
                <a:lnTo>
                  <a:pt x="5451001" y="393699"/>
                </a:lnTo>
                <a:lnTo>
                  <a:pt x="5402262" y="380999"/>
                </a:lnTo>
                <a:lnTo>
                  <a:pt x="5351968" y="355599"/>
                </a:lnTo>
                <a:lnTo>
                  <a:pt x="5246620" y="330199"/>
                </a:lnTo>
                <a:lnTo>
                  <a:pt x="5076357" y="292099"/>
                </a:lnTo>
                <a:lnTo>
                  <a:pt x="5016246" y="279399"/>
                </a:lnTo>
                <a:lnTo>
                  <a:pt x="4954419" y="279399"/>
                </a:lnTo>
                <a:lnTo>
                  <a:pt x="4890852" y="266699"/>
                </a:lnTo>
                <a:lnTo>
                  <a:pt x="4825523" y="266699"/>
                </a:lnTo>
                <a:lnTo>
                  <a:pt x="4758408" y="253999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0" name="object 18">
            <a:extLst>
              <a:ext uri="{FF2B5EF4-FFF2-40B4-BE49-F238E27FC236}">
                <a16:creationId xmlns:a16="http://schemas.microsoft.com/office/drawing/2014/main" xmlns="" id="{F6EDDF1D-F179-2248-BED4-77ECF60E816C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15671800" y="8763000"/>
            <a:ext cx="382155" cy="285335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spcBef>
                <a:spcPts val="65"/>
              </a:spcBef>
            </a:pPr>
            <a:fld id="{81D60167-4931-47E6-BA6A-407CBD079E47}" type="slidenum">
              <a:rPr dirty="0">
                <a:solidFill>
                  <a:prstClr val="black">
                    <a:tint val="75000"/>
                  </a:prstClr>
                </a:solidFill>
              </a:rPr>
              <a:pPr marL="38100">
                <a:spcBef>
                  <a:spcPts val="65"/>
                </a:spcBef>
              </a:pPr>
              <a:t>12</a:t>
            </a:fld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7" name="object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4" y="1241320"/>
            <a:ext cx="16256000" cy="511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" name="Group 40">
            <a:extLst>
              <a:ext uri="{FF2B5EF4-FFF2-40B4-BE49-F238E27FC236}">
                <a16:creationId xmlns:a16="http://schemas.microsoft.com/office/drawing/2014/main" xmlns="" id="{FEE2B23C-0F4A-E14D-B045-99691AF2B560}"/>
              </a:ext>
            </a:extLst>
          </p:cNvPr>
          <p:cNvGrpSpPr/>
          <p:nvPr/>
        </p:nvGrpSpPr>
        <p:grpSpPr>
          <a:xfrm>
            <a:off x="370704" y="240905"/>
            <a:ext cx="914452" cy="1075526"/>
            <a:chOff x="634994" y="480009"/>
            <a:chExt cx="914452" cy="1075526"/>
          </a:xfrm>
        </p:grpSpPr>
        <p:pic>
          <p:nvPicPr>
            <p:cNvPr id="29" name="object 5">
              <a:extLst>
                <a:ext uri="{FF2B5EF4-FFF2-40B4-BE49-F238E27FC236}">
                  <a16:creationId xmlns:a16="http://schemas.microsoft.com/office/drawing/2014/main" xmlns="" id="{3C1635DE-3ACA-3444-B6CF-A7A11997A324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30" name="object 6">
              <a:extLst>
                <a:ext uri="{FF2B5EF4-FFF2-40B4-BE49-F238E27FC236}">
                  <a16:creationId xmlns:a16="http://schemas.microsoft.com/office/drawing/2014/main" xmlns="" id="{E186C12B-87BC-7246-9C93-4D8982F295D9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31" name="object 7">
              <a:extLst>
                <a:ext uri="{FF2B5EF4-FFF2-40B4-BE49-F238E27FC236}">
                  <a16:creationId xmlns:a16="http://schemas.microsoft.com/office/drawing/2014/main" xmlns="" id="{032E5027-2433-EB45-B6E6-3B92793393CC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8">
              <a:extLst>
                <a:ext uri="{FF2B5EF4-FFF2-40B4-BE49-F238E27FC236}">
                  <a16:creationId xmlns:a16="http://schemas.microsoft.com/office/drawing/2014/main" xmlns="" id="{7A50A98C-023B-5544-9D04-890D4761F5E5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33" name="object 9">
              <a:extLst>
                <a:ext uri="{FF2B5EF4-FFF2-40B4-BE49-F238E27FC236}">
                  <a16:creationId xmlns:a16="http://schemas.microsoft.com/office/drawing/2014/main" xmlns="" id="{70EABF96-BDF2-5E4C-8DA4-C46599FF1EF7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34" name="object 10">
              <a:extLst>
                <a:ext uri="{FF2B5EF4-FFF2-40B4-BE49-F238E27FC236}">
                  <a16:creationId xmlns:a16="http://schemas.microsoft.com/office/drawing/2014/main" xmlns="" id="{D79E288B-D5E2-6041-B515-C53138B20834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11">
              <a:extLst>
                <a:ext uri="{FF2B5EF4-FFF2-40B4-BE49-F238E27FC236}">
                  <a16:creationId xmlns:a16="http://schemas.microsoft.com/office/drawing/2014/main" xmlns="" id="{3EA55FC9-49BF-9649-B554-DB0BA07059FD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36" name="object 12">
              <a:extLst>
                <a:ext uri="{FF2B5EF4-FFF2-40B4-BE49-F238E27FC236}">
                  <a16:creationId xmlns:a16="http://schemas.microsoft.com/office/drawing/2014/main" xmlns="" id="{361E00FA-8DE8-6C45-8EF4-C0494204D072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37" name="object 13">
              <a:extLst>
                <a:ext uri="{FF2B5EF4-FFF2-40B4-BE49-F238E27FC236}">
                  <a16:creationId xmlns:a16="http://schemas.microsoft.com/office/drawing/2014/main" xmlns="" id="{BB443951-6FE8-E247-B5B9-FE7B385CDDEC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38" name="object 14">
              <a:extLst>
                <a:ext uri="{FF2B5EF4-FFF2-40B4-BE49-F238E27FC236}">
                  <a16:creationId xmlns:a16="http://schemas.microsoft.com/office/drawing/2014/main" xmlns="" id="{3743B841-5E81-3446-A1CA-C8E1E56C8F4C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39" name="object 15">
              <a:extLst>
                <a:ext uri="{FF2B5EF4-FFF2-40B4-BE49-F238E27FC236}">
                  <a16:creationId xmlns:a16="http://schemas.microsoft.com/office/drawing/2014/main" xmlns="" id="{9C486396-18B6-7B4F-A00A-9A37847AC9FD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40" name="object 16">
              <a:extLst>
                <a:ext uri="{FF2B5EF4-FFF2-40B4-BE49-F238E27FC236}">
                  <a16:creationId xmlns:a16="http://schemas.microsoft.com/office/drawing/2014/main" xmlns="" id="{3A4550FC-9534-AB46-8C15-F6BF1CB0DD73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17">
              <a:extLst>
                <a:ext uri="{FF2B5EF4-FFF2-40B4-BE49-F238E27FC236}">
                  <a16:creationId xmlns:a16="http://schemas.microsoft.com/office/drawing/2014/main" xmlns="" id="{812A9633-9586-A64D-9761-4528FA32B53D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  <p:sp>
        <p:nvSpPr>
          <p:cNvPr id="42" name="object 31"/>
          <p:cNvSpPr txBox="1">
            <a:spLocks/>
          </p:cNvSpPr>
          <p:nvPr/>
        </p:nvSpPr>
        <p:spPr>
          <a:xfrm>
            <a:off x="1879600" y="127074"/>
            <a:ext cx="13612334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100" b="0" i="0">
                <a:solidFill>
                  <a:srgbClr val="594F8C"/>
                </a:solidFill>
                <a:latin typeface="MyriadPro-Cond"/>
                <a:ea typeface="+mj-ea"/>
                <a:cs typeface="MyriadPro-Cond"/>
              </a:defRPr>
            </a:lvl1pPr>
          </a:lstStyle>
          <a:p>
            <a:pPr algn="ctr"/>
            <a:r>
              <a:rPr lang="ru-RU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Сложности, возникающие при реализации финансового обеспечения предупредительных мер</a:t>
            </a:r>
          </a:p>
        </p:txBody>
      </p:sp>
      <p:pic>
        <p:nvPicPr>
          <p:cNvPr id="6" name="object 6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3452068" y="3584855"/>
            <a:ext cx="252674" cy="190939"/>
          </a:xfrm>
          <a:prstGeom prst="rect">
            <a:avLst/>
          </a:prstGeom>
        </p:spPr>
      </p:pic>
      <p:sp>
        <p:nvSpPr>
          <p:cNvPr id="73" name="Прямоугольник 72"/>
          <p:cNvSpPr/>
          <p:nvPr/>
        </p:nvSpPr>
        <p:spPr>
          <a:xfrm>
            <a:off x="562426" y="1827485"/>
            <a:ext cx="1531896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271463" algn="just">
              <a:buSzPct val="100000"/>
              <a:buFont typeface="Arial" panose="020B0604020202020204" pitchFamily="34" charset="0"/>
              <a:buChar char="•"/>
            </a:pPr>
            <a:r>
              <a:rPr lang="ru-RU" altLang="ru-RU" sz="2000" b="1" dirty="0" smtClean="0">
                <a:solidFill>
                  <a:srgbClr val="594F8C"/>
                </a:solidFill>
                <a:cs typeface="Arial" panose="020B0604020202020204" pitchFamily="34" charset="0"/>
              </a:rPr>
              <a:t>1. </a:t>
            </a:r>
            <a:r>
              <a:rPr lang="ru-RU" altLang="ru-RU" sz="2000" dirty="0" smtClean="0">
                <a:solidFill>
                  <a:schemeClr val="tx2"/>
                </a:solidFill>
                <a:cs typeface="Arial" panose="020B0604020202020204" pitchFamily="34" charset="0"/>
              </a:rPr>
              <a:t>Поздний срок подачи заявления на финансовое обеспечение предупредительных мер (последняя декада июля), что в свою очередь влечет невозможность подачи заявление повторно, при наличии причины для отказа (например, задолженность в текущем периоде).</a:t>
            </a:r>
            <a:endParaRPr lang="ru-RU" altLang="ru-RU" sz="2000" b="1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271463" indent="-271463" algn="just">
              <a:buClr>
                <a:srgbClr val="002060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altLang="ru-RU" sz="20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Рекомендовать</a:t>
            </a:r>
            <a:r>
              <a:rPr lang="en-US" altLang="ru-RU" sz="20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: </a:t>
            </a:r>
            <a:r>
              <a:rPr lang="ru-RU" altLang="ru-RU" sz="2000" dirty="0" smtClean="0">
                <a:solidFill>
                  <a:srgbClr val="58595B"/>
                </a:solidFill>
                <a:cs typeface="Arial" panose="020B0604020202020204" pitchFamily="34" charset="0"/>
              </a:rPr>
              <a:t>Страхователям подавать заявления </a:t>
            </a:r>
            <a:r>
              <a:rPr lang="ru-RU" altLang="ru-RU" sz="2000" dirty="0">
                <a:solidFill>
                  <a:srgbClr val="58595B"/>
                </a:solidFill>
                <a:cs typeface="Arial" panose="020B0604020202020204" pitchFamily="34" charset="0"/>
              </a:rPr>
              <a:t>о финансовом обеспечении предупредительных мер заблаговременно, ранее крайнего срока подачи заявлений </a:t>
            </a:r>
            <a:r>
              <a:rPr lang="ru-RU" altLang="ru-RU" sz="2000" dirty="0" smtClean="0">
                <a:solidFill>
                  <a:srgbClr val="58595B"/>
                </a:solidFill>
                <a:cs typeface="Arial" panose="020B0604020202020204" pitchFamily="34" charset="0"/>
              </a:rPr>
              <a:t>– при наличии возможности до июля месяца. </a:t>
            </a:r>
            <a:endParaRPr lang="ru-RU" sz="2000" b="1" i="1" dirty="0">
              <a:solidFill>
                <a:srgbClr val="58595B"/>
              </a:solidFill>
              <a:cs typeface="Arial" panose="020B0604020202020204" pitchFamily="34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574658" y="3112420"/>
            <a:ext cx="1531896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271463" algn="just">
              <a:buSzPct val="100000"/>
              <a:buFont typeface="Arial" panose="020B0604020202020204" pitchFamily="34" charset="0"/>
              <a:buChar char="•"/>
            </a:pPr>
            <a:r>
              <a:rPr lang="ru-RU" altLang="ru-RU" sz="2000" b="1" dirty="0" smtClean="0">
                <a:solidFill>
                  <a:srgbClr val="594F8C"/>
                </a:solidFill>
                <a:cs typeface="Arial" panose="020B0604020202020204" pitchFamily="34" charset="0"/>
              </a:rPr>
              <a:t>2. </a:t>
            </a:r>
            <a:r>
              <a:rPr lang="ru-RU" altLang="ru-RU" sz="2000" dirty="0" smtClean="0">
                <a:solidFill>
                  <a:schemeClr val="tx2"/>
                </a:solidFill>
                <a:cs typeface="Arial" panose="020B0604020202020204" pitchFamily="34" charset="0"/>
              </a:rPr>
              <a:t>Не активная подача заявлений страхователями в электронном виде через Единый портал государственных услуг (ЕПГУ).</a:t>
            </a:r>
            <a:endParaRPr lang="ru-RU" altLang="ru-RU" sz="2000" b="1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271463" indent="-271463" algn="just">
              <a:buClr>
                <a:srgbClr val="002060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altLang="ru-RU" sz="20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Рекомендовать: </a:t>
            </a:r>
            <a:r>
              <a:rPr lang="ru-RU" altLang="ru-RU" sz="2000" dirty="0" smtClean="0">
                <a:solidFill>
                  <a:srgbClr val="58595B"/>
                </a:solidFill>
                <a:cs typeface="Arial" panose="020B0604020202020204" pitchFamily="34" charset="0"/>
              </a:rPr>
              <a:t>Способ </a:t>
            </a:r>
            <a:r>
              <a:rPr lang="ru-RU" altLang="ru-RU" sz="2000" dirty="0">
                <a:solidFill>
                  <a:srgbClr val="58595B"/>
                </a:solidFill>
                <a:cs typeface="Arial" panose="020B0604020202020204" pitchFamily="34" charset="0"/>
              </a:rPr>
              <a:t>подачи заявления через </a:t>
            </a:r>
            <a:r>
              <a:rPr lang="ru-RU" altLang="ru-RU" sz="2000" dirty="0" smtClean="0">
                <a:solidFill>
                  <a:srgbClr val="58595B"/>
                </a:solidFill>
                <a:cs typeface="Arial" panose="020B0604020202020204" pitchFamily="34" charset="0"/>
              </a:rPr>
              <a:t>ЕПГУ, </a:t>
            </a:r>
            <a:r>
              <a:rPr lang="ru-RU" altLang="ru-RU" sz="2000" dirty="0">
                <a:solidFill>
                  <a:srgbClr val="58595B"/>
                </a:solidFill>
                <a:cs typeface="Arial" panose="020B0604020202020204" pitchFamily="34" charset="0"/>
              </a:rPr>
              <a:t>как наиболее </a:t>
            </a:r>
            <a:r>
              <a:rPr lang="ru-RU" altLang="ru-RU" sz="2000" dirty="0" smtClean="0">
                <a:solidFill>
                  <a:srgbClr val="58595B"/>
                </a:solidFill>
                <a:cs typeface="Arial" panose="020B0604020202020204" pitchFamily="34" charset="0"/>
              </a:rPr>
              <a:t>целесообразный (дает </a:t>
            </a:r>
            <a:r>
              <a:rPr lang="ru-RU" altLang="ru-RU" sz="2000" dirty="0">
                <a:solidFill>
                  <a:srgbClr val="58595B"/>
                </a:solidFill>
                <a:cs typeface="Arial" panose="020B0604020202020204" pitchFamily="34" charset="0"/>
              </a:rPr>
              <a:t>возможность отслеживать процесс рассмотрения </a:t>
            </a:r>
            <a:r>
              <a:rPr lang="ru-RU" altLang="ru-RU" sz="2000" dirty="0" smtClean="0">
                <a:solidFill>
                  <a:srgbClr val="58595B"/>
                </a:solidFill>
                <a:cs typeface="Arial" panose="020B0604020202020204" pitchFamily="34" charset="0"/>
              </a:rPr>
              <a:t>заявления с </a:t>
            </a:r>
            <a:r>
              <a:rPr lang="ru-RU" altLang="ru-RU" sz="2000" dirty="0">
                <a:solidFill>
                  <a:srgbClr val="58595B"/>
                </a:solidFill>
                <a:cs typeface="Arial" panose="020B0604020202020204" pitchFamily="34" charset="0"/>
              </a:rPr>
              <a:t>момента их подачи и до момента получения </a:t>
            </a:r>
            <a:r>
              <a:rPr lang="ru-RU" altLang="ru-RU" sz="2000" dirty="0" smtClean="0">
                <a:solidFill>
                  <a:srgbClr val="58595B"/>
                </a:solidFill>
                <a:cs typeface="Arial" panose="020B0604020202020204" pitchFamily="34" charset="0"/>
              </a:rPr>
              <a:t>решения в </a:t>
            </a:r>
            <a:r>
              <a:rPr lang="ru-RU" altLang="ru-RU" sz="2000" dirty="0">
                <a:solidFill>
                  <a:srgbClr val="58595B"/>
                </a:solidFill>
                <a:cs typeface="Arial" panose="020B0604020202020204" pitchFamily="34" charset="0"/>
              </a:rPr>
              <a:t>личном кабинете ЕПГУ, </a:t>
            </a:r>
            <a:r>
              <a:rPr lang="ru-RU" altLang="ru-RU" sz="2000" dirty="0" smtClean="0">
                <a:solidFill>
                  <a:srgbClr val="58595B"/>
                </a:solidFill>
                <a:cs typeface="Arial" panose="020B0604020202020204" pitchFamily="34" charset="0"/>
              </a:rPr>
              <a:t>сокращает затраты на </a:t>
            </a:r>
            <a:r>
              <a:rPr lang="ru-RU" altLang="ru-RU" sz="2000" dirty="0">
                <a:solidFill>
                  <a:srgbClr val="58595B"/>
                </a:solidFill>
                <a:cs typeface="Arial" panose="020B0604020202020204" pitchFamily="34" charset="0"/>
              </a:rPr>
              <a:t>отправку и печать копий </a:t>
            </a:r>
            <a:r>
              <a:rPr lang="ru-RU" altLang="ru-RU" sz="2000" dirty="0" smtClean="0">
                <a:solidFill>
                  <a:srgbClr val="58595B"/>
                </a:solidFill>
                <a:cs typeface="Arial" panose="020B0604020202020204" pitchFamily="34" charset="0"/>
              </a:rPr>
              <a:t>документов.</a:t>
            </a:r>
            <a:endParaRPr lang="ru-RU" altLang="ru-RU" sz="2000" dirty="0">
              <a:solidFill>
                <a:srgbClr val="58595B"/>
              </a:solidFill>
              <a:cs typeface="Arial" panose="020B0604020202020204" pitchFamily="34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619218" y="4413205"/>
            <a:ext cx="1532159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271463" algn="just">
              <a:buSzPct val="100000"/>
              <a:buFont typeface="Arial" panose="020B0604020202020204" pitchFamily="34" charset="0"/>
              <a:buChar char="•"/>
            </a:pPr>
            <a:r>
              <a:rPr lang="ru-RU" altLang="ru-RU" sz="2000" b="1" dirty="0" smtClean="0">
                <a:solidFill>
                  <a:srgbClr val="594F8C"/>
                </a:solidFill>
                <a:cs typeface="Arial" panose="020B0604020202020204" pitchFamily="34" charset="0"/>
              </a:rPr>
              <a:t>3. </a:t>
            </a:r>
            <a:r>
              <a:rPr lang="ru-RU" altLang="ru-RU" sz="2000" dirty="0" smtClean="0">
                <a:solidFill>
                  <a:schemeClr val="tx2"/>
                </a:solidFill>
                <a:cs typeface="Arial" panose="020B0604020202020204" pitchFamily="34" charset="0"/>
              </a:rPr>
              <a:t>Имеются страхователи, которые не обращаются заявлениями на ФОПМ, в том числе с учетом проводимой Отделением работы в начале каждого календарного года (направление информационных писем с расчетами сумм финансового обеспечения).</a:t>
            </a:r>
            <a:endParaRPr lang="ru-RU" altLang="ru-RU" sz="2000" b="1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271463" indent="-271463" algn="just">
              <a:buClr>
                <a:srgbClr val="002060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altLang="ru-RU" sz="20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Рекомендовать: </a:t>
            </a:r>
            <a:r>
              <a:rPr lang="ru-RU" altLang="ru-RU" sz="2000" dirty="0" smtClean="0">
                <a:solidFill>
                  <a:srgbClr val="58595B"/>
                </a:solidFill>
                <a:cs typeface="Arial" panose="020B0604020202020204" pitchFamily="34" charset="0"/>
              </a:rPr>
              <a:t>для </a:t>
            </a:r>
            <a:r>
              <a:rPr lang="ru-RU" altLang="ru-RU" sz="2000" dirty="0">
                <a:solidFill>
                  <a:srgbClr val="58595B"/>
                </a:solidFill>
                <a:cs typeface="Arial" panose="020B0604020202020204" pitchFamily="34" charset="0"/>
              </a:rPr>
              <a:t>профилактики производственного травматизма и профессиональных </a:t>
            </a:r>
            <a:r>
              <a:rPr lang="ru-RU" altLang="ru-RU" sz="2000" dirty="0" smtClean="0">
                <a:solidFill>
                  <a:srgbClr val="58595B"/>
                </a:solidFill>
                <a:cs typeface="Arial" panose="020B0604020202020204" pitchFamily="34" charset="0"/>
              </a:rPr>
              <a:t>заболеваний, обращаться с заявлением на ФОПМ.</a:t>
            </a:r>
            <a:endParaRPr lang="ru-RU" sz="2000" b="1" i="1" dirty="0">
              <a:solidFill>
                <a:srgbClr val="58595B"/>
              </a:solidFill>
              <a:cs typeface="Arial" panose="020B0604020202020204" pitchFamily="34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594552" y="5656711"/>
            <a:ext cx="1532159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271463" algn="just">
              <a:buSzPct val="100000"/>
              <a:buFont typeface="Arial" panose="020B0604020202020204" pitchFamily="34" charset="0"/>
              <a:buChar char="•"/>
            </a:pPr>
            <a:r>
              <a:rPr lang="ru-RU" altLang="ru-RU" sz="2000" b="1" dirty="0" smtClean="0">
                <a:solidFill>
                  <a:srgbClr val="594F8C"/>
                </a:solidFill>
                <a:cs typeface="Arial" panose="020B0604020202020204" pitchFamily="34" charset="0"/>
              </a:rPr>
              <a:t>4. </a:t>
            </a:r>
            <a:r>
              <a:rPr lang="ru-RU" altLang="ru-RU" sz="2000" dirty="0" smtClean="0">
                <a:solidFill>
                  <a:schemeClr val="tx2"/>
                </a:solidFill>
                <a:cs typeface="Arial" panose="020B0604020202020204" pitchFamily="34" charset="0"/>
              </a:rPr>
              <a:t>Не полное освоение выделенных страхователям бюджетных ассигнований в текущем году.</a:t>
            </a:r>
            <a:endParaRPr lang="ru-RU" altLang="ru-RU" sz="2000" b="1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271463" indent="-271463" algn="just">
              <a:buClr>
                <a:srgbClr val="002060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altLang="ru-RU" sz="20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Рекомендовать: </a:t>
            </a:r>
            <a:r>
              <a:rPr lang="ru-RU" altLang="ru-RU" sz="2000" dirty="0" smtClean="0">
                <a:solidFill>
                  <a:srgbClr val="58595B"/>
                </a:solidFill>
                <a:cs typeface="Arial" panose="020B0604020202020204" pitchFamily="34" charset="0"/>
              </a:rPr>
              <a:t>Страхователям необходимо осуществлять контроль в течении года за проводимыми мероприятиями. В случае не выполнения запланированных мероприятий страхователь вправе самостоятельно принимать решение о внесении изменений в план финансового обеспечения в пределах разрешенной суммы финансового обеспечения, при этом повторное направления заявления и плана в отделение СФР не требуется.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593215" y="7299425"/>
            <a:ext cx="1536420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271463" algn="just">
              <a:buSzPct val="100000"/>
              <a:buFont typeface="Arial" panose="020B0604020202020204" pitchFamily="34" charset="0"/>
              <a:buChar char="•"/>
            </a:pPr>
            <a:r>
              <a:rPr lang="ru-RU" altLang="ru-RU" sz="2000" b="1" dirty="0" smtClean="0">
                <a:solidFill>
                  <a:srgbClr val="594F8C"/>
                </a:solidFill>
                <a:cs typeface="Arial" panose="020B0604020202020204" pitchFamily="34" charset="0"/>
              </a:rPr>
              <a:t>5</a:t>
            </a:r>
            <a:r>
              <a:rPr lang="ru-RU" altLang="ru-RU" sz="2000" b="1" dirty="0">
                <a:solidFill>
                  <a:srgbClr val="594F8C"/>
                </a:solidFill>
                <a:cs typeface="Arial" panose="020B0604020202020204" pitchFamily="34" charset="0"/>
              </a:rPr>
              <a:t>.</a:t>
            </a:r>
            <a:r>
              <a:rPr lang="ru-RU" altLang="ru-RU" sz="2000" dirty="0"/>
              <a:t> </a:t>
            </a:r>
            <a:r>
              <a:rPr lang="ru-RU" altLang="ru-RU" sz="2000" dirty="0">
                <a:solidFill>
                  <a:schemeClr val="tx2"/>
                </a:solidFill>
              </a:rPr>
              <a:t>Использование средств на финансовое обеспечение предупредительных мер не в полном объеме (из расчета 30</a:t>
            </a:r>
            <a:r>
              <a:rPr lang="ru-RU" altLang="ru-RU" sz="2000" dirty="0" smtClean="0">
                <a:solidFill>
                  <a:schemeClr val="tx2"/>
                </a:solidFill>
              </a:rPr>
              <a:t>%).</a:t>
            </a:r>
            <a:endParaRPr lang="ru-RU" altLang="ru-RU" sz="2000" b="1" dirty="0" smtClean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271463" indent="-271463" algn="just">
              <a:buClr>
                <a:srgbClr val="002060"/>
              </a:buClr>
              <a:buSzPct val="100000"/>
              <a:buFont typeface="Arial" panose="020B0604020202020204" pitchFamily="34" charset="0"/>
              <a:buChar char="•"/>
            </a:pPr>
            <a:r>
              <a:rPr lang="ru-RU" altLang="ru-RU" sz="20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Рекомендовать</a:t>
            </a:r>
            <a:r>
              <a:rPr lang="ru-RU" altLang="ru-RU" sz="2000" b="1" dirty="0">
                <a:solidFill>
                  <a:srgbClr val="58595B"/>
                </a:solidFill>
                <a:cs typeface="Arial" panose="020B0604020202020204" pitchFamily="34" charset="0"/>
              </a:rPr>
              <a:t>: </a:t>
            </a:r>
            <a:r>
              <a:rPr lang="ru-RU" altLang="ru-RU" sz="2000" dirty="0">
                <a:solidFill>
                  <a:srgbClr val="58595B"/>
                </a:solidFill>
                <a:cs typeface="Arial" panose="020B0604020202020204" pitchFamily="34" charset="0"/>
              </a:rPr>
              <a:t>Направлять на финансовое обеспечение предупредительных мер средства до </a:t>
            </a:r>
            <a:r>
              <a:rPr lang="ru-RU" sz="2000" dirty="0"/>
              <a:t>30 процентов сумм страховых взносов, начисленных за предшествующий календарный год (при условии направления страхователем дополнительного объема средств на санаторно-курортное лечение работников не ранее чем за пять лет до достижения ими возраста, дающего право на назначение страховой пенсии по </a:t>
            </a:r>
            <a:r>
              <a:rPr lang="ru-RU" sz="2000" dirty="0" smtClean="0"/>
              <a:t>старости</a:t>
            </a:r>
            <a:r>
              <a:rPr lang="ru-RU" altLang="ru-RU" sz="2000" dirty="0" smtClean="0">
                <a:solidFill>
                  <a:srgbClr val="58595B"/>
                </a:solidFill>
                <a:cs typeface="Arial" panose="020B0604020202020204" pitchFamily="34" charset="0"/>
              </a:rPr>
              <a:t>).</a:t>
            </a:r>
            <a:endParaRPr lang="ru-RU" sz="2000" b="1" i="1" dirty="0">
              <a:solidFill>
                <a:srgbClr val="58595B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4389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46" y="-1194"/>
            <a:ext cx="16251237" cy="1734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4" name="object 2">
            <a:extLst>
              <a:ext uri="{FF2B5EF4-FFF2-40B4-BE49-F238E27FC236}">
                <a16:creationId xmlns:a16="http://schemas.microsoft.com/office/drawing/2014/main" xmlns="" id="{7132B31C-89BE-4F45-9A78-056DB5164EC0}"/>
              </a:ext>
            </a:extLst>
          </p:cNvPr>
          <p:cNvSpPr/>
          <p:nvPr/>
        </p:nvSpPr>
        <p:spPr>
          <a:xfrm>
            <a:off x="-317" y="4749800"/>
            <a:ext cx="6226810" cy="4394200"/>
          </a:xfrm>
          <a:custGeom>
            <a:avLst/>
            <a:gdLst/>
            <a:ahLst/>
            <a:cxnLst/>
            <a:rect l="l" t="t" r="r" b="b"/>
            <a:pathLst>
              <a:path w="6226810" h="4394200">
                <a:moveTo>
                  <a:pt x="6036116" y="1600200"/>
                </a:moveTo>
                <a:lnTo>
                  <a:pt x="4322374" y="1600200"/>
                </a:lnTo>
                <a:lnTo>
                  <a:pt x="4384865" y="1612900"/>
                </a:lnTo>
                <a:lnTo>
                  <a:pt x="4504556" y="1612900"/>
                </a:lnTo>
                <a:lnTo>
                  <a:pt x="4617041" y="1638300"/>
                </a:lnTo>
                <a:lnTo>
                  <a:pt x="4670524" y="1638300"/>
                </a:lnTo>
                <a:lnTo>
                  <a:pt x="4771858" y="1663700"/>
                </a:lnTo>
                <a:lnTo>
                  <a:pt x="4819664" y="1676400"/>
                </a:lnTo>
                <a:lnTo>
                  <a:pt x="4865532" y="1701800"/>
                </a:lnTo>
                <a:lnTo>
                  <a:pt x="4909439" y="1714500"/>
                </a:lnTo>
                <a:lnTo>
                  <a:pt x="4951363" y="1739900"/>
                </a:lnTo>
                <a:lnTo>
                  <a:pt x="4991281" y="1752600"/>
                </a:lnTo>
                <a:lnTo>
                  <a:pt x="5029170" y="1778000"/>
                </a:lnTo>
                <a:lnTo>
                  <a:pt x="5065008" y="1803400"/>
                </a:lnTo>
                <a:lnTo>
                  <a:pt x="5098772" y="1828800"/>
                </a:lnTo>
                <a:lnTo>
                  <a:pt x="5130438" y="1854200"/>
                </a:lnTo>
                <a:lnTo>
                  <a:pt x="5159986" y="1879600"/>
                </a:lnTo>
                <a:lnTo>
                  <a:pt x="5212631" y="1943100"/>
                </a:lnTo>
                <a:lnTo>
                  <a:pt x="5239335" y="1981200"/>
                </a:lnTo>
                <a:lnTo>
                  <a:pt x="5263154" y="2019300"/>
                </a:lnTo>
                <a:lnTo>
                  <a:pt x="5284069" y="2057400"/>
                </a:lnTo>
                <a:lnTo>
                  <a:pt x="5302057" y="2095500"/>
                </a:lnTo>
                <a:lnTo>
                  <a:pt x="5317097" y="2146300"/>
                </a:lnTo>
                <a:lnTo>
                  <a:pt x="5329170" y="2197100"/>
                </a:lnTo>
                <a:lnTo>
                  <a:pt x="5338254" y="2235200"/>
                </a:lnTo>
                <a:lnTo>
                  <a:pt x="5344328" y="2286000"/>
                </a:lnTo>
                <a:lnTo>
                  <a:pt x="5347372" y="2336800"/>
                </a:lnTo>
                <a:lnTo>
                  <a:pt x="5347364" y="2387600"/>
                </a:lnTo>
                <a:lnTo>
                  <a:pt x="5344284" y="2438400"/>
                </a:lnTo>
                <a:lnTo>
                  <a:pt x="5338111" y="2501900"/>
                </a:lnTo>
                <a:lnTo>
                  <a:pt x="5328824" y="2552700"/>
                </a:lnTo>
                <a:lnTo>
                  <a:pt x="5316402" y="2603500"/>
                </a:lnTo>
                <a:lnTo>
                  <a:pt x="5302557" y="2654300"/>
                </a:lnTo>
                <a:lnTo>
                  <a:pt x="5286285" y="2692400"/>
                </a:lnTo>
                <a:lnTo>
                  <a:pt x="5267683" y="2743200"/>
                </a:lnTo>
                <a:lnTo>
                  <a:pt x="5246847" y="2781300"/>
                </a:lnTo>
                <a:lnTo>
                  <a:pt x="5223873" y="2832100"/>
                </a:lnTo>
                <a:lnTo>
                  <a:pt x="5198858" y="2870200"/>
                </a:lnTo>
                <a:lnTo>
                  <a:pt x="5171897" y="2908300"/>
                </a:lnTo>
                <a:lnTo>
                  <a:pt x="5143087" y="2946400"/>
                </a:lnTo>
                <a:lnTo>
                  <a:pt x="5112524" y="2984500"/>
                </a:lnTo>
                <a:lnTo>
                  <a:pt x="5080303" y="3009900"/>
                </a:lnTo>
                <a:lnTo>
                  <a:pt x="5046523" y="3048000"/>
                </a:lnTo>
                <a:lnTo>
                  <a:pt x="5011277" y="3073400"/>
                </a:lnTo>
                <a:lnTo>
                  <a:pt x="4974664" y="3111500"/>
                </a:lnTo>
                <a:lnTo>
                  <a:pt x="4936778" y="3136900"/>
                </a:lnTo>
                <a:lnTo>
                  <a:pt x="4897716" y="3162300"/>
                </a:lnTo>
                <a:lnTo>
                  <a:pt x="4857575" y="3187700"/>
                </a:lnTo>
                <a:lnTo>
                  <a:pt x="4816450" y="3213100"/>
                </a:lnTo>
                <a:lnTo>
                  <a:pt x="4774438" y="3238500"/>
                </a:lnTo>
                <a:lnTo>
                  <a:pt x="4731634" y="3251200"/>
                </a:lnTo>
                <a:lnTo>
                  <a:pt x="4688136" y="3276600"/>
                </a:lnTo>
                <a:lnTo>
                  <a:pt x="4417938" y="3352800"/>
                </a:lnTo>
                <a:lnTo>
                  <a:pt x="4372268" y="3352800"/>
                </a:lnTo>
                <a:lnTo>
                  <a:pt x="4326673" y="3365500"/>
                </a:lnTo>
                <a:lnTo>
                  <a:pt x="3403922" y="3365500"/>
                </a:lnTo>
                <a:lnTo>
                  <a:pt x="2695527" y="4394200"/>
                </a:lnTo>
                <a:lnTo>
                  <a:pt x="3762512" y="4394200"/>
                </a:lnTo>
                <a:lnTo>
                  <a:pt x="3866126" y="4254500"/>
                </a:lnTo>
                <a:lnTo>
                  <a:pt x="4250081" y="4254500"/>
                </a:lnTo>
                <a:lnTo>
                  <a:pt x="4308077" y="4241800"/>
                </a:lnTo>
                <a:lnTo>
                  <a:pt x="4421686" y="4241800"/>
                </a:lnTo>
                <a:lnTo>
                  <a:pt x="4477293" y="4229100"/>
                </a:lnTo>
                <a:lnTo>
                  <a:pt x="4532096" y="4229100"/>
                </a:lnTo>
                <a:lnTo>
                  <a:pt x="4793928" y="4165600"/>
                </a:lnTo>
                <a:lnTo>
                  <a:pt x="4941151" y="4127500"/>
                </a:lnTo>
                <a:lnTo>
                  <a:pt x="4988558" y="4102100"/>
                </a:lnTo>
                <a:lnTo>
                  <a:pt x="5035124" y="4089400"/>
                </a:lnTo>
                <a:lnTo>
                  <a:pt x="5080847" y="4064000"/>
                </a:lnTo>
                <a:lnTo>
                  <a:pt x="5125723" y="4051300"/>
                </a:lnTo>
                <a:lnTo>
                  <a:pt x="5169748" y="4025900"/>
                </a:lnTo>
                <a:lnTo>
                  <a:pt x="5212918" y="4000500"/>
                </a:lnTo>
                <a:lnTo>
                  <a:pt x="5255231" y="3975100"/>
                </a:lnTo>
                <a:lnTo>
                  <a:pt x="5296681" y="3949700"/>
                </a:lnTo>
                <a:lnTo>
                  <a:pt x="5337266" y="3924300"/>
                </a:lnTo>
                <a:lnTo>
                  <a:pt x="5376982" y="3898900"/>
                </a:lnTo>
                <a:lnTo>
                  <a:pt x="5415826" y="3873500"/>
                </a:lnTo>
                <a:lnTo>
                  <a:pt x="5453793" y="3848100"/>
                </a:lnTo>
                <a:lnTo>
                  <a:pt x="5490880" y="3822700"/>
                </a:lnTo>
                <a:lnTo>
                  <a:pt x="5527084" y="3797300"/>
                </a:lnTo>
                <a:lnTo>
                  <a:pt x="5562401" y="3759200"/>
                </a:lnTo>
                <a:lnTo>
                  <a:pt x="5596827" y="3733800"/>
                </a:lnTo>
                <a:lnTo>
                  <a:pt x="5630358" y="3708400"/>
                </a:lnTo>
                <a:lnTo>
                  <a:pt x="5662991" y="3670300"/>
                </a:lnTo>
                <a:lnTo>
                  <a:pt x="5694723" y="3644900"/>
                </a:lnTo>
                <a:lnTo>
                  <a:pt x="5725549" y="3606800"/>
                </a:lnTo>
                <a:lnTo>
                  <a:pt x="5755466" y="3581400"/>
                </a:lnTo>
                <a:lnTo>
                  <a:pt x="5784471" y="3543300"/>
                </a:lnTo>
                <a:lnTo>
                  <a:pt x="5812559" y="3505200"/>
                </a:lnTo>
                <a:lnTo>
                  <a:pt x="5839728" y="3479800"/>
                </a:lnTo>
                <a:lnTo>
                  <a:pt x="5865973" y="3441700"/>
                </a:lnTo>
                <a:lnTo>
                  <a:pt x="5891291" y="3403600"/>
                </a:lnTo>
                <a:lnTo>
                  <a:pt x="5915678" y="3365500"/>
                </a:lnTo>
                <a:lnTo>
                  <a:pt x="5939131" y="3340100"/>
                </a:lnTo>
                <a:lnTo>
                  <a:pt x="5961646" y="3302000"/>
                </a:lnTo>
                <a:lnTo>
                  <a:pt x="5983219" y="3263900"/>
                </a:lnTo>
                <a:lnTo>
                  <a:pt x="6003847" y="3225800"/>
                </a:lnTo>
                <a:lnTo>
                  <a:pt x="6023526" y="3187700"/>
                </a:lnTo>
                <a:lnTo>
                  <a:pt x="6042253" y="3149600"/>
                </a:lnTo>
                <a:lnTo>
                  <a:pt x="6060023" y="3124200"/>
                </a:lnTo>
                <a:lnTo>
                  <a:pt x="6076833" y="3086100"/>
                </a:lnTo>
                <a:lnTo>
                  <a:pt x="6092681" y="3048000"/>
                </a:lnTo>
                <a:lnTo>
                  <a:pt x="6107561" y="3009900"/>
                </a:lnTo>
                <a:lnTo>
                  <a:pt x="6121470" y="2971800"/>
                </a:lnTo>
                <a:lnTo>
                  <a:pt x="6134405" y="2933700"/>
                </a:lnTo>
                <a:lnTo>
                  <a:pt x="6146362" y="2895600"/>
                </a:lnTo>
                <a:lnTo>
                  <a:pt x="6157337" y="2857500"/>
                </a:lnTo>
                <a:lnTo>
                  <a:pt x="6167328" y="2819400"/>
                </a:lnTo>
                <a:lnTo>
                  <a:pt x="6179573" y="2768600"/>
                </a:lnTo>
                <a:lnTo>
                  <a:pt x="6190396" y="2717800"/>
                </a:lnTo>
                <a:lnTo>
                  <a:pt x="6199800" y="2667000"/>
                </a:lnTo>
                <a:lnTo>
                  <a:pt x="6207791" y="2628900"/>
                </a:lnTo>
                <a:lnTo>
                  <a:pt x="6214374" y="2578100"/>
                </a:lnTo>
                <a:lnTo>
                  <a:pt x="6219554" y="2527300"/>
                </a:lnTo>
                <a:lnTo>
                  <a:pt x="6223335" y="2476500"/>
                </a:lnTo>
                <a:lnTo>
                  <a:pt x="6225723" y="2425700"/>
                </a:lnTo>
                <a:lnTo>
                  <a:pt x="6226723" y="2374900"/>
                </a:lnTo>
                <a:lnTo>
                  <a:pt x="6226339" y="2324100"/>
                </a:lnTo>
                <a:lnTo>
                  <a:pt x="6224577" y="2273300"/>
                </a:lnTo>
                <a:lnTo>
                  <a:pt x="6221441" y="2235200"/>
                </a:lnTo>
                <a:lnTo>
                  <a:pt x="6216937" y="2184400"/>
                </a:lnTo>
                <a:lnTo>
                  <a:pt x="6211069" y="2133600"/>
                </a:lnTo>
                <a:lnTo>
                  <a:pt x="6203843" y="2082800"/>
                </a:lnTo>
                <a:lnTo>
                  <a:pt x="6195264" y="2044700"/>
                </a:lnTo>
                <a:lnTo>
                  <a:pt x="6185335" y="1993900"/>
                </a:lnTo>
                <a:lnTo>
                  <a:pt x="6174063" y="1943100"/>
                </a:lnTo>
                <a:lnTo>
                  <a:pt x="6161453" y="1905000"/>
                </a:lnTo>
                <a:lnTo>
                  <a:pt x="6147509" y="1854200"/>
                </a:lnTo>
                <a:lnTo>
                  <a:pt x="6132236" y="1816100"/>
                </a:lnTo>
                <a:lnTo>
                  <a:pt x="6115639" y="1765300"/>
                </a:lnTo>
                <a:lnTo>
                  <a:pt x="6097724" y="1727200"/>
                </a:lnTo>
                <a:lnTo>
                  <a:pt x="6078495" y="1676400"/>
                </a:lnTo>
                <a:lnTo>
                  <a:pt x="6057957" y="1638300"/>
                </a:lnTo>
                <a:lnTo>
                  <a:pt x="6036116" y="1600200"/>
                </a:lnTo>
                <a:close/>
              </a:path>
              <a:path w="6226810" h="4394200">
                <a:moveTo>
                  <a:pt x="3639253" y="0"/>
                </a:moveTo>
                <a:lnTo>
                  <a:pt x="2572161" y="0"/>
                </a:lnTo>
                <a:lnTo>
                  <a:pt x="2072619" y="723900"/>
                </a:lnTo>
                <a:lnTo>
                  <a:pt x="1490780" y="723900"/>
                </a:lnTo>
                <a:lnTo>
                  <a:pt x="1432793" y="736600"/>
                </a:lnTo>
                <a:lnTo>
                  <a:pt x="1375844" y="736600"/>
                </a:lnTo>
                <a:lnTo>
                  <a:pt x="1211190" y="774700"/>
                </a:lnTo>
                <a:lnTo>
                  <a:pt x="1158358" y="774700"/>
                </a:lnTo>
                <a:lnTo>
                  <a:pt x="1106545" y="787400"/>
                </a:lnTo>
                <a:lnTo>
                  <a:pt x="1055748" y="812800"/>
                </a:lnTo>
                <a:lnTo>
                  <a:pt x="909420" y="850900"/>
                </a:lnTo>
                <a:lnTo>
                  <a:pt x="862652" y="876300"/>
                </a:lnTo>
                <a:lnTo>
                  <a:pt x="816882" y="901700"/>
                </a:lnTo>
                <a:lnTo>
                  <a:pt x="772106" y="914400"/>
                </a:lnTo>
                <a:lnTo>
                  <a:pt x="728321" y="939800"/>
                </a:lnTo>
                <a:lnTo>
                  <a:pt x="685523" y="965200"/>
                </a:lnTo>
                <a:lnTo>
                  <a:pt x="643708" y="990600"/>
                </a:lnTo>
                <a:lnTo>
                  <a:pt x="602873" y="1003300"/>
                </a:lnTo>
                <a:lnTo>
                  <a:pt x="563014" y="1028700"/>
                </a:lnTo>
                <a:lnTo>
                  <a:pt x="524128" y="1066800"/>
                </a:lnTo>
                <a:lnTo>
                  <a:pt x="486210" y="1092200"/>
                </a:lnTo>
                <a:lnTo>
                  <a:pt x="449257" y="1117600"/>
                </a:lnTo>
                <a:lnTo>
                  <a:pt x="413266" y="1143000"/>
                </a:lnTo>
                <a:lnTo>
                  <a:pt x="378232" y="1168400"/>
                </a:lnTo>
                <a:lnTo>
                  <a:pt x="344153" y="1206500"/>
                </a:lnTo>
                <a:lnTo>
                  <a:pt x="311024" y="1231900"/>
                </a:lnTo>
                <a:lnTo>
                  <a:pt x="278842" y="1270000"/>
                </a:lnTo>
                <a:lnTo>
                  <a:pt x="247603" y="1295400"/>
                </a:lnTo>
                <a:lnTo>
                  <a:pt x="217303" y="1333500"/>
                </a:lnTo>
                <a:lnTo>
                  <a:pt x="187940" y="1358900"/>
                </a:lnTo>
                <a:lnTo>
                  <a:pt x="159508" y="1397000"/>
                </a:lnTo>
                <a:lnTo>
                  <a:pt x="132006" y="1435100"/>
                </a:lnTo>
                <a:lnTo>
                  <a:pt x="105428" y="1460500"/>
                </a:lnTo>
                <a:lnTo>
                  <a:pt x="79771" y="1498600"/>
                </a:lnTo>
                <a:lnTo>
                  <a:pt x="55032" y="1536700"/>
                </a:lnTo>
                <a:lnTo>
                  <a:pt x="31207" y="1562100"/>
                </a:lnTo>
                <a:lnTo>
                  <a:pt x="8292" y="1600200"/>
                </a:lnTo>
                <a:lnTo>
                  <a:pt x="0" y="1612900"/>
                </a:lnTo>
                <a:lnTo>
                  <a:pt x="0" y="3530600"/>
                </a:lnTo>
                <a:lnTo>
                  <a:pt x="2860" y="3530600"/>
                </a:lnTo>
                <a:lnTo>
                  <a:pt x="31145" y="3568700"/>
                </a:lnTo>
                <a:lnTo>
                  <a:pt x="50455" y="3594100"/>
                </a:lnTo>
                <a:lnTo>
                  <a:pt x="92176" y="3644900"/>
                </a:lnTo>
                <a:lnTo>
                  <a:pt x="138186" y="3695700"/>
                </a:lnTo>
                <a:lnTo>
                  <a:pt x="188670" y="3746500"/>
                </a:lnTo>
                <a:lnTo>
                  <a:pt x="243812" y="3797300"/>
                </a:lnTo>
                <a:lnTo>
                  <a:pt x="273186" y="3822700"/>
                </a:lnTo>
                <a:lnTo>
                  <a:pt x="303795" y="3848100"/>
                </a:lnTo>
                <a:lnTo>
                  <a:pt x="335659" y="3873500"/>
                </a:lnTo>
                <a:lnTo>
                  <a:pt x="368804" y="3886200"/>
                </a:lnTo>
                <a:lnTo>
                  <a:pt x="403250" y="3911600"/>
                </a:lnTo>
                <a:lnTo>
                  <a:pt x="439023" y="3937000"/>
                </a:lnTo>
                <a:lnTo>
                  <a:pt x="476144" y="3962400"/>
                </a:lnTo>
                <a:lnTo>
                  <a:pt x="514636" y="3987800"/>
                </a:lnTo>
                <a:lnTo>
                  <a:pt x="554523" y="4000500"/>
                </a:lnTo>
                <a:lnTo>
                  <a:pt x="595828" y="4025900"/>
                </a:lnTo>
                <a:lnTo>
                  <a:pt x="638574" y="4038600"/>
                </a:lnTo>
                <a:lnTo>
                  <a:pt x="682783" y="4064000"/>
                </a:lnTo>
                <a:lnTo>
                  <a:pt x="728479" y="4076700"/>
                </a:lnTo>
                <a:lnTo>
                  <a:pt x="775684" y="4102100"/>
                </a:lnTo>
                <a:lnTo>
                  <a:pt x="824423" y="4114800"/>
                </a:lnTo>
                <a:lnTo>
                  <a:pt x="874717" y="4140200"/>
                </a:lnTo>
                <a:lnTo>
                  <a:pt x="926590" y="4152900"/>
                </a:lnTo>
                <a:lnTo>
                  <a:pt x="1035165" y="4178300"/>
                </a:lnTo>
                <a:lnTo>
                  <a:pt x="1210443" y="4216400"/>
                </a:lnTo>
                <a:lnTo>
                  <a:pt x="1272273" y="4216400"/>
                </a:lnTo>
                <a:lnTo>
                  <a:pt x="1335842" y="4229100"/>
                </a:lnTo>
                <a:lnTo>
                  <a:pt x="1401175" y="4229100"/>
                </a:lnTo>
                <a:lnTo>
                  <a:pt x="1468293" y="4241800"/>
                </a:lnTo>
                <a:lnTo>
                  <a:pt x="2269393" y="4241800"/>
                </a:lnTo>
                <a:lnTo>
                  <a:pt x="2885470" y="3365500"/>
                </a:lnTo>
                <a:lnTo>
                  <a:pt x="1493165" y="3365500"/>
                </a:lnTo>
                <a:lnTo>
                  <a:pt x="1434211" y="3352800"/>
                </a:lnTo>
                <a:lnTo>
                  <a:pt x="1377056" y="3352800"/>
                </a:lnTo>
                <a:lnTo>
                  <a:pt x="1268238" y="3327400"/>
                </a:lnTo>
                <a:lnTo>
                  <a:pt x="1166893" y="3302000"/>
                </a:lnTo>
                <a:lnTo>
                  <a:pt x="1119080" y="3289300"/>
                </a:lnTo>
                <a:lnTo>
                  <a:pt x="1073204" y="3276600"/>
                </a:lnTo>
                <a:lnTo>
                  <a:pt x="1029289" y="3251200"/>
                </a:lnTo>
                <a:lnTo>
                  <a:pt x="987357" y="3238500"/>
                </a:lnTo>
                <a:lnTo>
                  <a:pt x="947430" y="3213100"/>
                </a:lnTo>
                <a:lnTo>
                  <a:pt x="909533" y="3200400"/>
                </a:lnTo>
                <a:lnTo>
                  <a:pt x="873687" y="3175000"/>
                </a:lnTo>
                <a:lnTo>
                  <a:pt x="839916" y="3149600"/>
                </a:lnTo>
                <a:lnTo>
                  <a:pt x="808243" y="3124200"/>
                </a:lnTo>
                <a:lnTo>
                  <a:pt x="778690" y="3098800"/>
                </a:lnTo>
                <a:lnTo>
                  <a:pt x="751281" y="3060700"/>
                </a:lnTo>
                <a:lnTo>
                  <a:pt x="726038" y="3035300"/>
                </a:lnTo>
                <a:lnTo>
                  <a:pt x="699364" y="2997200"/>
                </a:lnTo>
                <a:lnTo>
                  <a:pt x="675571" y="2959100"/>
                </a:lnTo>
                <a:lnTo>
                  <a:pt x="654678" y="2921000"/>
                </a:lnTo>
                <a:lnTo>
                  <a:pt x="636708" y="2870200"/>
                </a:lnTo>
                <a:lnTo>
                  <a:pt x="621682" y="2832100"/>
                </a:lnTo>
                <a:lnTo>
                  <a:pt x="609620" y="2781300"/>
                </a:lnTo>
                <a:lnTo>
                  <a:pt x="600545" y="2730500"/>
                </a:lnTo>
                <a:lnTo>
                  <a:pt x="594476" y="2679700"/>
                </a:lnTo>
                <a:lnTo>
                  <a:pt x="591435" y="2628900"/>
                </a:lnTo>
                <a:lnTo>
                  <a:pt x="591444" y="2578100"/>
                </a:lnTo>
                <a:lnTo>
                  <a:pt x="594523" y="2527300"/>
                </a:lnTo>
                <a:lnTo>
                  <a:pt x="600693" y="2476500"/>
                </a:lnTo>
                <a:lnTo>
                  <a:pt x="609976" y="2425700"/>
                </a:lnTo>
                <a:lnTo>
                  <a:pt x="622393" y="2374900"/>
                </a:lnTo>
                <a:lnTo>
                  <a:pt x="632752" y="2336800"/>
                </a:lnTo>
                <a:lnTo>
                  <a:pt x="644657" y="2298700"/>
                </a:lnTo>
                <a:lnTo>
                  <a:pt x="658127" y="2260600"/>
                </a:lnTo>
                <a:lnTo>
                  <a:pt x="673175" y="2222500"/>
                </a:lnTo>
                <a:lnTo>
                  <a:pt x="689819" y="2184400"/>
                </a:lnTo>
                <a:lnTo>
                  <a:pt x="708075" y="2146300"/>
                </a:lnTo>
                <a:lnTo>
                  <a:pt x="727957" y="2108200"/>
                </a:lnTo>
                <a:lnTo>
                  <a:pt x="749483" y="2070100"/>
                </a:lnTo>
                <a:lnTo>
                  <a:pt x="772668" y="2044700"/>
                </a:lnTo>
                <a:lnTo>
                  <a:pt x="797527" y="2006600"/>
                </a:lnTo>
                <a:lnTo>
                  <a:pt x="824078" y="1968500"/>
                </a:lnTo>
                <a:lnTo>
                  <a:pt x="852336" y="1943100"/>
                </a:lnTo>
                <a:lnTo>
                  <a:pt x="882316" y="1905000"/>
                </a:lnTo>
                <a:lnTo>
                  <a:pt x="914035" y="1879600"/>
                </a:lnTo>
                <a:lnTo>
                  <a:pt x="947509" y="1841500"/>
                </a:lnTo>
                <a:lnTo>
                  <a:pt x="982753" y="1816100"/>
                </a:lnTo>
                <a:lnTo>
                  <a:pt x="1019784" y="1790700"/>
                </a:lnTo>
                <a:lnTo>
                  <a:pt x="1058617" y="1765300"/>
                </a:lnTo>
                <a:lnTo>
                  <a:pt x="1099269" y="1739900"/>
                </a:lnTo>
                <a:lnTo>
                  <a:pt x="1141755" y="1714500"/>
                </a:lnTo>
                <a:lnTo>
                  <a:pt x="1186091" y="1701800"/>
                </a:lnTo>
                <a:lnTo>
                  <a:pt x="1232293" y="1676400"/>
                </a:lnTo>
                <a:lnTo>
                  <a:pt x="1280378" y="1663700"/>
                </a:lnTo>
                <a:lnTo>
                  <a:pt x="1382257" y="1638300"/>
                </a:lnTo>
                <a:lnTo>
                  <a:pt x="1491856" y="1612900"/>
                </a:lnTo>
                <a:lnTo>
                  <a:pt x="1549590" y="1600200"/>
                </a:lnTo>
                <a:lnTo>
                  <a:pt x="2534721" y="1600200"/>
                </a:lnTo>
                <a:lnTo>
                  <a:pt x="3639253" y="0"/>
                </a:lnTo>
                <a:close/>
              </a:path>
              <a:path w="6226810" h="4394200">
                <a:moveTo>
                  <a:pt x="4401513" y="723900"/>
                </a:moveTo>
                <a:lnTo>
                  <a:pt x="3669403" y="723900"/>
                </a:lnTo>
                <a:lnTo>
                  <a:pt x="1812206" y="3365500"/>
                </a:lnTo>
                <a:lnTo>
                  <a:pt x="2885470" y="3365500"/>
                </a:lnTo>
                <a:lnTo>
                  <a:pt x="4126552" y="1600200"/>
                </a:lnTo>
                <a:lnTo>
                  <a:pt x="6036116" y="1600200"/>
                </a:lnTo>
                <a:lnTo>
                  <a:pt x="6012975" y="1562100"/>
                </a:lnTo>
                <a:lnTo>
                  <a:pt x="5988541" y="1511300"/>
                </a:lnTo>
                <a:lnTo>
                  <a:pt x="5962817" y="1473200"/>
                </a:lnTo>
                <a:lnTo>
                  <a:pt x="5935810" y="1435100"/>
                </a:lnTo>
                <a:lnTo>
                  <a:pt x="5907524" y="1397000"/>
                </a:lnTo>
                <a:lnTo>
                  <a:pt x="5867892" y="1346200"/>
                </a:lnTo>
                <a:lnTo>
                  <a:pt x="5824061" y="1308100"/>
                </a:lnTo>
                <a:lnTo>
                  <a:pt x="5800513" y="1282700"/>
                </a:lnTo>
                <a:lnTo>
                  <a:pt x="5750036" y="1231900"/>
                </a:lnTo>
                <a:lnTo>
                  <a:pt x="5694900" y="1181100"/>
                </a:lnTo>
                <a:lnTo>
                  <a:pt x="5665527" y="1155700"/>
                </a:lnTo>
                <a:lnTo>
                  <a:pt x="5634920" y="1130300"/>
                </a:lnTo>
                <a:lnTo>
                  <a:pt x="5603057" y="1104900"/>
                </a:lnTo>
                <a:lnTo>
                  <a:pt x="5569913" y="1079500"/>
                </a:lnTo>
                <a:lnTo>
                  <a:pt x="5535467" y="1054100"/>
                </a:lnTo>
                <a:lnTo>
                  <a:pt x="5499695" y="1028700"/>
                </a:lnTo>
                <a:lnTo>
                  <a:pt x="5462574" y="1016000"/>
                </a:lnTo>
                <a:lnTo>
                  <a:pt x="5424081" y="990600"/>
                </a:lnTo>
                <a:lnTo>
                  <a:pt x="5384193" y="965200"/>
                </a:lnTo>
                <a:lnTo>
                  <a:pt x="5342888" y="952500"/>
                </a:lnTo>
                <a:lnTo>
                  <a:pt x="5300142" y="927100"/>
                </a:lnTo>
                <a:lnTo>
                  <a:pt x="5255932" y="914400"/>
                </a:lnTo>
                <a:lnTo>
                  <a:pt x="5210236" y="889000"/>
                </a:lnTo>
                <a:lnTo>
                  <a:pt x="5163030" y="876300"/>
                </a:lnTo>
                <a:lnTo>
                  <a:pt x="5114291" y="850900"/>
                </a:lnTo>
                <a:lnTo>
                  <a:pt x="5012124" y="825500"/>
                </a:lnTo>
                <a:lnTo>
                  <a:pt x="4903550" y="800100"/>
                </a:lnTo>
                <a:lnTo>
                  <a:pt x="4728275" y="762000"/>
                </a:lnTo>
                <a:lnTo>
                  <a:pt x="4666448" y="749300"/>
                </a:lnTo>
                <a:lnTo>
                  <a:pt x="4602881" y="749300"/>
                </a:lnTo>
                <a:lnTo>
                  <a:pt x="4537551" y="736600"/>
                </a:lnTo>
                <a:lnTo>
                  <a:pt x="4470437" y="736600"/>
                </a:lnTo>
                <a:lnTo>
                  <a:pt x="4401513" y="723900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5" name="object 3">
            <a:extLst>
              <a:ext uri="{FF2B5EF4-FFF2-40B4-BE49-F238E27FC236}">
                <a16:creationId xmlns:a16="http://schemas.microsoft.com/office/drawing/2014/main" xmlns="" id="{15F52F0A-EB77-A447-95EC-4D62FD0E39A7}"/>
              </a:ext>
            </a:extLst>
          </p:cNvPr>
          <p:cNvSpPr/>
          <p:nvPr/>
        </p:nvSpPr>
        <p:spPr>
          <a:xfrm>
            <a:off x="9979543" y="-11746"/>
            <a:ext cx="6303010" cy="5105400"/>
          </a:xfrm>
          <a:custGeom>
            <a:avLst/>
            <a:gdLst/>
            <a:ahLst/>
            <a:cxnLst/>
            <a:rect l="l" t="t" r="r" b="b"/>
            <a:pathLst>
              <a:path w="6303009" h="5105400">
                <a:moveTo>
                  <a:pt x="6302967" y="1130299"/>
                </a:moveTo>
                <a:lnTo>
                  <a:pt x="4733571" y="1130299"/>
                </a:lnTo>
                <a:lnTo>
                  <a:pt x="4792527" y="1142999"/>
                </a:lnTo>
                <a:lnTo>
                  <a:pt x="4849682" y="1142999"/>
                </a:lnTo>
                <a:lnTo>
                  <a:pt x="4958495" y="1168399"/>
                </a:lnTo>
                <a:lnTo>
                  <a:pt x="5059829" y="1193799"/>
                </a:lnTo>
                <a:lnTo>
                  <a:pt x="5107635" y="1206499"/>
                </a:lnTo>
                <a:lnTo>
                  <a:pt x="5153503" y="1219199"/>
                </a:lnTo>
                <a:lnTo>
                  <a:pt x="5197410" y="1244599"/>
                </a:lnTo>
                <a:lnTo>
                  <a:pt x="5239334" y="1257299"/>
                </a:lnTo>
                <a:lnTo>
                  <a:pt x="5279252" y="1282699"/>
                </a:lnTo>
                <a:lnTo>
                  <a:pt x="5317141" y="1295399"/>
                </a:lnTo>
                <a:lnTo>
                  <a:pt x="5352979" y="1320799"/>
                </a:lnTo>
                <a:lnTo>
                  <a:pt x="5386743" y="1346199"/>
                </a:lnTo>
                <a:lnTo>
                  <a:pt x="5418409" y="1371599"/>
                </a:lnTo>
                <a:lnTo>
                  <a:pt x="5447957" y="1396999"/>
                </a:lnTo>
                <a:lnTo>
                  <a:pt x="5475362" y="1435099"/>
                </a:lnTo>
                <a:lnTo>
                  <a:pt x="5500602" y="1460499"/>
                </a:lnTo>
                <a:lnTo>
                  <a:pt x="5527306" y="1498599"/>
                </a:lnTo>
                <a:lnTo>
                  <a:pt x="5551126" y="1536699"/>
                </a:lnTo>
                <a:lnTo>
                  <a:pt x="5572040" y="1574799"/>
                </a:lnTo>
                <a:lnTo>
                  <a:pt x="5590028" y="1625599"/>
                </a:lnTo>
                <a:lnTo>
                  <a:pt x="5605069" y="1663699"/>
                </a:lnTo>
                <a:lnTo>
                  <a:pt x="5617141" y="1714499"/>
                </a:lnTo>
                <a:lnTo>
                  <a:pt x="5626225" y="1765299"/>
                </a:lnTo>
                <a:lnTo>
                  <a:pt x="5632300" y="1816099"/>
                </a:lnTo>
                <a:lnTo>
                  <a:pt x="5635343" y="1866899"/>
                </a:lnTo>
                <a:lnTo>
                  <a:pt x="5635336" y="1917699"/>
                </a:lnTo>
                <a:lnTo>
                  <a:pt x="5632256" y="1968499"/>
                </a:lnTo>
                <a:lnTo>
                  <a:pt x="5626082" y="2019299"/>
                </a:lnTo>
                <a:lnTo>
                  <a:pt x="5616795" y="2070099"/>
                </a:lnTo>
                <a:lnTo>
                  <a:pt x="5604373" y="2120899"/>
                </a:lnTo>
                <a:lnTo>
                  <a:pt x="5590528" y="2171699"/>
                </a:lnTo>
                <a:lnTo>
                  <a:pt x="5574256" y="2222499"/>
                </a:lnTo>
                <a:lnTo>
                  <a:pt x="5555654" y="2260599"/>
                </a:lnTo>
                <a:lnTo>
                  <a:pt x="5534818" y="2311399"/>
                </a:lnTo>
                <a:lnTo>
                  <a:pt x="5511845" y="2349499"/>
                </a:lnTo>
                <a:lnTo>
                  <a:pt x="5486829" y="2387599"/>
                </a:lnTo>
                <a:lnTo>
                  <a:pt x="5459868" y="2425699"/>
                </a:lnTo>
                <a:lnTo>
                  <a:pt x="5431058" y="2463799"/>
                </a:lnTo>
                <a:lnTo>
                  <a:pt x="5400495" y="2501899"/>
                </a:lnTo>
                <a:lnTo>
                  <a:pt x="5368275" y="2539999"/>
                </a:lnTo>
                <a:lnTo>
                  <a:pt x="5334494" y="2565399"/>
                </a:lnTo>
                <a:lnTo>
                  <a:pt x="5299248" y="2603499"/>
                </a:lnTo>
                <a:lnTo>
                  <a:pt x="5262635" y="2628899"/>
                </a:lnTo>
                <a:lnTo>
                  <a:pt x="5224749" y="2654299"/>
                </a:lnTo>
                <a:lnTo>
                  <a:pt x="5185687" y="2692399"/>
                </a:lnTo>
                <a:lnTo>
                  <a:pt x="5145546" y="2717799"/>
                </a:lnTo>
                <a:lnTo>
                  <a:pt x="5104421" y="2730499"/>
                </a:lnTo>
                <a:lnTo>
                  <a:pt x="5062409" y="2755899"/>
                </a:lnTo>
                <a:lnTo>
                  <a:pt x="5019605" y="2781299"/>
                </a:lnTo>
                <a:lnTo>
                  <a:pt x="4932010" y="2806699"/>
                </a:lnTo>
                <a:lnTo>
                  <a:pt x="4887410" y="2832099"/>
                </a:lnTo>
                <a:lnTo>
                  <a:pt x="4751557" y="2870199"/>
                </a:lnTo>
                <a:lnTo>
                  <a:pt x="4705909" y="2870199"/>
                </a:lnTo>
                <a:lnTo>
                  <a:pt x="4660239" y="2882899"/>
                </a:lnTo>
                <a:lnTo>
                  <a:pt x="4614644" y="2882899"/>
                </a:lnTo>
                <a:lnTo>
                  <a:pt x="4569219" y="2895599"/>
                </a:lnTo>
                <a:lnTo>
                  <a:pt x="3691893" y="2895599"/>
                </a:lnTo>
                <a:lnTo>
                  <a:pt x="2166204" y="5105399"/>
                </a:lnTo>
                <a:lnTo>
                  <a:pt x="3233118" y="5105399"/>
                </a:lnTo>
                <a:lnTo>
                  <a:pt x="4154097" y="3771899"/>
                </a:lnTo>
                <a:lnTo>
                  <a:pt x="4653251" y="3771899"/>
                </a:lnTo>
                <a:lnTo>
                  <a:pt x="4709658" y="3759199"/>
                </a:lnTo>
                <a:lnTo>
                  <a:pt x="4765264" y="3759199"/>
                </a:lnTo>
                <a:lnTo>
                  <a:pt x="4874062" y="3733799"/>
                </a:lnTo>
                <a:lnTo>
                  <a:pt x="4927247" y="3733799"/>
                </a:lnTo>
                <a:lnTo>
                  <a:pt x="5131804" y="3682999"/>
                </a:lnTo>
                <a:lnTo>
                  <a:pt x="5180879" y="3657599"/>
                </a:lnTo>
                <a:lnTo>
                  <a:pt x="5276529" y="3632199"/>
                </a:lnTo>
                <a:lnTo>
                  <a:pt x="5323095" y="3606799"/>
                </a:lnTo>
                <a:lnTo>
                  <a:pt x="5368818" y="3594099"/>
                </a:lnTo>
                <a:lnTo>
                  <a:pt x="5413694" y="3568699"/>
                </a:lnTo>
                <a:lnTo>
                  <a:pt x="5457719" y="3543299"/>
                </a:lnTo>
                <a:lnTo>
                  <a:pt x="5500889" y="3530599"/>
                </a:lnTo>
                <a:lnTo>
                  <a:pt x="5543202" y="3505199"/>
                </a:lnTo>
                <a:lnTo>
                  <a:pt x="5584652" y="3479799"/>
                </a:lnTo>
                <a:lnTo>
                  <a:pt x="5625237" y="3454399"/>
                </a:lnTo>
                <a:lnTo>
                  <a:pt x="5664954" y="3428999"/>
                </a:lnTo>
                <a:lnTo>
                  <a:pt x="5703797" y="3403599"/>
                </a:lnTo>
                <a:lnTo>
                  <a:pt x="5741764" y="3378199"/>
                </a:lnTo>
                <a:lnTo>
                  <a:pt x="5778852" y="3340099"/>
                </a:lnTo>
                <a:lnTo>
                  <a:pt x="5815055" y="3314699"/>
                </a:lnTo>
                <a:lnTo>
                  <a:pt x="5850372" y="3289299"/>
                </a:lnTo>
                <a:lnTo>
                  <a:pt x="5884798" y="3263899"/>
                </a:lnTo>
                <a:lnTo>
                  <a:pt x="5918329" y="3225799"/>
                </a:lnTo>
                <a:lnTo>
                  <a:pt x="5950962" y="3200399"/>
                </a:lnTo>
                <a:lnTo>
                  <a:pt x="5982694" y="3162299"/>
                </a:lnTo>
                <a:lnTo>
                  <a:pt x="6013520" y="3136899"/>
                </a:lnTo>
                <a:lnTo>
                  <a:pt x="6043437" y="3098799"/>
                </a:lnTo>
                <a:lnTo>
                  <a:pt x="6072442" y="3060699"/>
                </a:lnTo>
                <a:lnTo>
                  <a:pt x="6100530" y="3035299"/>
                </a:lnTo>
                <a:lnTo>
                  <a:pt x="6127699" y="2997199"/>
                </a:lnTo>
                <a:lnTo>
                  <a:pt x="6153944" y="2959099"/>
                </a:lnTo>
                <a:lnTo>
                  <a:pt x="6179262" y="2933699"/>
                </a:lnTo>
                <a:lnTo>
                  <a:pt x="6203649" y="2895599"/>
                </a:lnTo>
                <a:lnTo>
                  <a:pt x="6227102" y="2857499"/>
                </a:lnTo>
                <a:lnTo>
                  <a:pt x="6249617" y="2819399"/>
                </a:lnTo>
                <a:lnTo>
                  <a:pt x="6271190" y="2781299"/>
                </a:lnTo>
                <a:lnTo>
                  <a:pt x="6291818" y="2755899"/>
                </a:lnTo>
                <a:lnTo>
                  <a:pt x="6302967" y="2730499"/>
                </a:lnTo>
                <a:lnTo>
                  <a:pt x="6302967" y="1130299"/>
                </a:lnTo>
                <a:close/>
              </a:path>
              <a:path w="6303009" h="5105400">
                <a:moveTo>
                  <a:pt x="3596901" y="0"/>
                </a:moveTo>
                <a:lnTo>
                  <a:pt x="2529940" y="0"/>
                </a:lnTo>
                <a:lnTo>
                  <a:pt x="2360590" y="241299"/>
                </a:lnTo>
                <a:lnTo>
                  <a:pt x="1897855" y="241299"/>
                </a:lnTo>
                <a:lnTo>
                  <a:pt x="1837780" y="253999"/>
                </a:lnTo>
                <a:lnTo>
                  <a:pt x="1720764" y="253999"/>
                </a:lnTo>
                <a:lnTo>
                  <a:pt x="1663816" y="266699"/>
                </a:lnTo>
                <a:lnTo>
                  <a:pt x="1607901" y="266699"/>
                </a:lnTo>
                <a:lnTo>
                  <a:pt x="1499162" y="292099"/>
                </a:lnTo>
                <a:lnTo>
                  <a:pt x="1293936" y="342899"/>
                </a:lnTo>
                <a:lnTo>
                  <a:pt x="1245161" y="368299"/>
                </a:lnTo>
                <a:lnTo>
                  <a:pt x="1150623" y="393699"/>
                </a:lnTo>
                <a:lnTo>
                  <a:pt x="1104853" y="419099"/>
                </a:lnTo>
                <a:lnTo>
                  <a:pt x="1060077" y="444499"/>
                </a:lnTo>
                <a:lnTo>
                  <a:pt x="1016292" y="457199"/>
                </a:lnTo>
                <a:lnTo>
                  <a:pt x="973494" y="482599"/>
                </a:lnTo>
                <a:lnTo>
                  <a:pt x="931679" y="507999"/>
                </a:lnTo>
                <a:lnTo>
                  <a:pt x="890844" y="533399"/>
                </a:lnTo>
                <a:lnTo>
                  <a:pt x="850985" y="558799"/>
                </a:lnTo>
                <a:lnTo>
                  <a:pt x="812099" y="584199"/>
                </a:lnTo>
                <a:lnTo>
                  <a:pt x="774181" y="609599"/>
                </a:lnTo>
                <a:lnTo>
                  <a:pt x="737228" y="634999"/>
                </a:lnTo>
                <a:lnTo>
                  <a:pt x="701237" y="673099"/>
                </a:lnTo>
                <a:lnTo>
                  <a:pt x="666203" y="698499"/>
                </a:lnTo>
                <a:lnTo>
                  <a:pt x="632124" y="723899"/>
                </a:lnTo>
                <a:lnTo>
                  <a:pt x="598995" y="761999"/>
                </a:lnTo>
                <a:lnTo>
                  <a:pt x="566813" y="787399"/>
                </a:lnTo>
                <a:lnTo>
                  <a:pt x="535574" y="825499"/>
                </a:lnTo>
                <a:lnTo>
                  <a:pt x="505274" y="850899"/>
                </a:lnTo>
                <a:lnTo>
                  <a:pt x="475911" y="888999"/>
                </a:lnTo>
                <a:lnTo>
                  <a:pt x="447480" y="914399"/>
                </a:lnTo>
                <a:lnTo>
                  <a:pt x="419977" y="952499"/>
                </a:lnTo>
                <a:lnTo>
                  <a:pt x="393399" y="990599"/>
                </a:lnTo>
                <a:lnTo>
                  <a:pt x="367742" y="1015999"/>
                </a:lnTo>
                <a:lnTo>
                  <a:pt x="343003" y="1054099"/>
                </a:lnTo>
                <a:lnTo>
                  <a:pt x="319178" y="1092199"/>
                </a:lnTo>
                <a:lnTo>
                  <a:pt x="296263" y="1130299"/>
                </a:lnTo>
                <a:lnTo>
                  <a:pt x="274254" y="1168399"/>
                </a:lnTo>
                <a:lnTo>
                  <a:pt x="253149" y="1193799"/>
                </a:lnTo>
                <a:lnTo>
                  <a:pt x="232943" y="1231899"/>
                </a:lnTo>
                <a:lnTo>
                  <a:pt x="213633" y="1269999"/>
                </a:lnTo>
                <a:lnTo>
                  <a:pt x="195214" y="1308099"/>
                </a:lnTo>
                <a:lnTo>
                  <a:pt x="177684" y="1346199"/>
                </a:lnTo>
                <a:lnTo>
                  <a:pt x="161039" y="1384299"/>
                </a:lnTo>
                <a:lnTo>
                  <a:pt x="145275" y="1422399"/>
                </a:lnTo>
                <a:lnTo>
                  <a:pt x="130388" y="1460499"/>
                </a:lnTo>
                <a:lnTo>
                  <a:pt x="116375" y="1485899"/>
                </a:lnTo>
                <a:lnTo>
                  <a:pt x="103231" y="1523999"/>
                </a:lnTo>
                <a:lnTo>
                  <a:pt x="90955" y="1562099"/>
                </a:lnTo>
                <a:lnTo>
                  <a:pt x="79541" y="1600199"/>
                </a:lnTo>
                <a:lnTo>
                  <a:pt x="68986" y="1638299"/>
                </a:lnTo>
                <a:lnTo>
                  <a:pt x="59287" y="1676399"/>
                </a:lnTo>
                <a:lnTo>
                  <a:pt x="47062" y="1727199"/>
                </a:lnTo>
                <a:lnTo>
                  <a:pt x="36258" y="1777999"/>
                </a:lnTo>
                <a:lnTo>
                  <a:pt x="26869" y="1828799"/>
                </a:lnTo>
                <a:lnTo>
                  <a:pt x="18892" y="1866899"/>
                </a:lnTo>
                <a:lnTo>
                  <a:pt x="12321" y="1917699"/>
                </a:lnTo>
                <a:lnTo>
                  <a:pt x="7151" y="1968499"/>
                </a:lnTo>
                <a:lnTo>
                  <a:pt x="3377" y="2019299"/>
                </a:lnTo>
                <a:lnTo>
                  <a:pt x="995" y="2070099"/>
                </a:lnTo>
                <a:lnTo>
                  <a:pt x="0" y="2120899"/>
                </a:lnTo>
                <a:lnTo>
                  <a:pt x="386" y="2171699"/>
                </a:lnTo>
                <a:lnTo>
                  <a:pt x="2149" y="2222499"/>
                </a:lnTo>
                <a:lnTo>
                  <a:pt x="5285" y="2260599"/>
                </a:lnTo>
                <a:lnTo>
                  <a:pt x="9788" y="2311399"/>
                </a:lnTo>
                <a:lnTo>
                  <a:pt x="15653" y="2362199"/>
                </a:lnTo>
                <a:lnTo>
                  <a:pt x="22876" y="2412999"/>
                </a:lnTo>
                <a:lnTo>
                  <a:pt x="31452" y="2451099"/>
                </a:lnTo>
                <a:lnTo>
                  <a:pt x="41376" y="2501899"/>
                </a:lnTo>
                <a:lnTo>
                  <a:pt x="52642" y="2552699"/>
                </a:lnTo>
                <a:lnTo>
                  <a:pt x="65247" y="2590799"/>
                </a:lnTo>
                <a:lnTo>
                  <a:pt x="79185" y="2641599"/>
                </a:lnTo>
                <a:lnTo>
                  <a:pt x="94452" y="2679699"/>
                </a:lnTo>
                <a:lnTo>
                  <a:pt x="111042" y="2730499"/>
                </a:lnTo>
                <a:lnTo>
                  <a:pt x="128951" y="2768599"/>
                </a:lnTo>
                <a:lnTo>
                  <a:pt x="148174" y="2819399"/>
                </a:lnTo>
                <a:lnTo>
                  <a:pt x="168706" y="2857499"/>
                </a:lnTo>
                <a:lnTo>
                  <a:pt x="190542" y="2895599"/>
                </a:lnTo>
                <a:lnTo>
                  <a:pt x="213677" y="2933699"/>
                </a:lnTo>
                <a:lnTo>
                  <a:pt x="238107" y="2984499"/>
                </a:lnTo>
                <a:lnTo>
                  <a:pt x="263827" y="3022599"/>
                </a:lnTo>
                <a:lnTo>
                  <a:pt x="290832" y="3060699"/>
                </a:lnTo>
                <a:lnTo>
                  <a:pt x="319116" y="3098799"/>
                </a:lnTo>
                <a:lnTo>
                  <a:pt x="358762" y="3149599"/>
                </a:lnTo>
                <a:lnTo>
                  <a:pt x="380147" y="3162299"/>
                </a:lnTo>
                <a:lnTo>
                  <a:pt x="402605" y="3187699"/>
                </a:lnTo>
                <a:lnTo>
                  <a:pt x="450829" y="3238499"/>
                </a:lnTo>
                <a:lnTo>
                  <a:pt x="503618" y="3289299"/>
                </a:lnTo>
                <a:lnTo>
                  <a:pt x="561158" y="3340099"/>
                </a:lnTo>
                <a:lnTo>
                  <a:pt x="591766" y="3365499"/>
                </a:lnTo>
                <a:lnTo>
                  <a:pt x="623631" y="3390899"/>
                </a:lnTo>
                <a:lnTo>
                  <a:pt x="656775" y="3416299"/>
                </a:lnTo>
                <a:lnTo>
                  <a:pt x="691222" y="3441699"/>
                </a:lnTo>
                <a:lnTo>
                  <a:pt x="726994" y="3454399"/>
                </a:lnTo>
                <a:lnTo>
                  <a:pt x="764115" y="3479799"/>
                </a:lnTo>
                <a:lnTo>
                  <a:pt x="802607" y="3505199"/>
                </a:lnTo>
                <a:lnTo>
                  <a:pt x="842494" y="3530599"/>
                </a:lnTo>
                <a:lnTo>
                  <a:pt x="883799" y="3543299"/>
                </a:lnTo>
                <a:lnTo>
                  <a:pt x="926545" y="3568699"/>
                </a:lnTo>
                <a:lnTo>
                  <a:pt x="970754" y="3581399"/>
                </a:lnTo>
                <a:lnTo>
                  <a:pt x="1016450" y="3606799"/>
                </a:lnTo>
                <a:lnTo>
                  <a:pt x="1063655" y="3619499"/>
                </a:lnTo>
                <a:lnTo>
                  <a:pt x="1112394" y="3644899"/>
                </a:lnTo>
                <a:lnTo>
                  <a:pt x="1162688" y="3657599"/>
                </a:lnTo>
                <a:lnTo>
                  <a:pt x="1268036" y="3682999"/>
                </a:lnTo>
                <a:lnTo>
                  <a:pt x="1379883" y="3708399"/>
                </a:lnTo>
                <a:lnTo>
                  <a:pt x="1560244" y="3746499"/>
                </a:lnTo>
                <a:lnTo>
                  <a:pt x="1623813" y="3746499"/>
                </a:lnTo>
                <a:lnTo>
                  <a:pt x="1689146" y="3759199"/>
                </a:lnTo>
                <a:lnTo>
                  <a:pt x="1756264" y="3759199"/>
                </a:lnTo>
                <a:lnTo>
                  <a:pt x="1825192" y="3771899"/>
                </a:lnTo>
                <a:lnTo>
                  <a:pt x="2557364" y="3771899"/>
                </a:lnTo>
                <a:lnTo>
                  <a:pt x="3173441" y="2895599"/>
                </a:lnTo>
                <a:lnTo>
                  <a:pt x="1968567" y="2895599"/>
                </a:lnTo>
                <a:lnTo>
                  <a:pt x="1904351" y="2882899"/>
                </a:lnTo>
                <a:lnTo>
                  <a:pt x="1722182" y="2882899"/>
                </a:lnTo>
                <a:lnTo>
                  <a:pt x="1609695" y="2857499"/>
                </a:lnTo>
                <a:lnTo>
                  <a:pt x="1556209" y="2857499"/>
                </a:lnTo>
                <a:lnTo>
                  <a:pt x="1454864" y="2832099"/>
                </a:lnTo>
                <a:lnTo>
                  <a:pt x="1407051" y="2806699"/>
                </a:lnTo>
                <a:lnTo>
                  <a:pt x="1361175" y="2793999"/>
                </a:lnTo>
                <a:lnTo>
                  <a:pt x="1317260" y="2781299"/>
                </a:lnTo>
                <a:lnTo>
                  <a:pt x="1275328" y="2755899"/>
                </a:lnTo>
                <a:lnTo>
                  <a:pt x="1235401" y="2743199"/>
                </a:lnTo>
                <a:lnTo>
                  <a:pt x="1197504" y="2717799"/>
                </a:lnTo>
                <a:lnTo>
                  <a:pt x="1161658" y="2692399"/>
                </a:lnTo>
                <a:lnTo>
                  <a:pt x="1127887" y="2666999"/>
                </a:lnTo>
                <a:lnTo>
                  <a:pt x="1096214" y="2641599"/>
                </a:lnTo>
                <a:lnTo>
                  <a:pt x="1066661" y="2616199"/>
                </a:lnTo>
                <a:lnTo>
                  <a:pt x="1014009" y="2552699"/>
                </a:lnTo>
                <a:lnTo>
                  <a:pt x="987335" y="2514599"/>
                </a:lnTo>
                <a:lnTo>
                  <a:pt x="963542" y="2476499"/>
                </a:lnTo>
                <a:lnTo>
                  <a:pt x="942649" y="2438399"/>
                </a:lnTo>
                <a:lnTo>
                  <a:pt x="924679" y="2400299"/>
                </a:lnTo>
                <a:lnTo>
                  <a:pt x="909653" y="2349499"/>
                </a:lnTo>
                <a:lnTo>
                  <a:pt x="897591" y="2298699"/>
                </a:lnTo>
                <a:lnTo>
                  <a:pt x="888516" y="2260599"/>
                </a:lnTo>
                <a:lnTo>
                  <a:pt x="882447" y="2209799"/>
                </a:lnTo>
                <a:lnTo>
                  <a:pt x="879406" y="2158999"/>
                </a:lnTo>
                <a:lnTo>
                  <a:pt x="879415" y="2108199"/>
                </a:lnTo>
                <a:lnTo>
                  <a:pt x="882494" y="2057399"/>
                </a:lnTo>
                <a:lnTo>
                  <a:pt x="888664" y="1993899"/>
                </a:lnTo>
                <a:lnTo>
                  <a:pt x="897948" y="1943099"/>
                </a:lnTo>
                <a:lnTo>
                  <a:pt x="910364" y="1892299"/>
                </a:lnTo>
                <a:lnTo>
                  <a:pt x="920723" y="1854199"/>
                </a:lnTo>
                <a:lnTo>
                  <a:pt x="932628" y="1816099"/>
                </a:lnTo>
                <a:lnTo>
                  <a:pt x="946098" y="1777999"/>
                </a:lnTo>
                <a:lnTo>
                  <a:pt x="961146" y="1739899"/>
                </a:lnTo>
                <a:lnTo>
                  <a:pt x="977790" y="1701799"/>
                </a:lnTo>
                <a:lnTo>
                  <a:pt x="996046" y="1663699"/>
                </a:lnTo>
                <a:lnTo>
                  <a:pt x="1015928" y="1638299"/>
                </a:lnTo>
                <a:lnTo>
                  <a:pt x="1037454" y="1600199"/>
                </a:lnTo>
                <a:lnTo>
                  <a:pt x="1060639" y="1562099"/>
                </a:lnTo>
                <a:lnTo>
                  <a:pt x="1085498" y="1523999"/>
                </a:lnTo>
                <a:lnTo>
                  <a:pt x="1112049" y="1498599"/>
                </a:lnTo>
                <a:lnTo>
                  <a:pt x="1140307" y="1460499"/>
                </a:lnTo>
                <a:lnTo>
                  <a:pt x="1170287" y="1435099"/>
                </a:lnTo>
                <a:lnTo>
                  <a:pt x="1202006" y="1396999"/>
                </a:lnTo>
                <a:lnTo>
                  <a:pt x="1235480" y="1371599"/>
                </a:lnTo>
                <a:lnTo>
                  <a:pt x="1270724" y="1346199"/>
                </a:lnTo>
                <a:lnTo>
                  <a:pt x="1307755" y="1308099"/>
                </a:lnTo>
                <a:lnTo>
                  <a:pt x="1346588" y="1282699"/>
                </a:lnTo>
                <a:lnTo>
                  <a:pt x="1387240" y="1257299"/>
                </a:lnTo>
                <a:lnTo>
                  <a:pt x="1429726" y="1244599"/>
                </a:lnTo>
                <a:lnTo>
                  <a:pt x="1474062" y="1219199"/>
                </a:lnTo>
                <a:lnTo>
                  <a:pt x="1520264" y="1206499"/>
                </a:lnTo>
                <a:lnTo>
                  <a:pt x="1568349" y="1181099"/>
                </a:lnTo>
                <a:lnTo>
                  <a:pt x="1670228" y="1155699"/>
                </a:lnTo>
                <a:lnTo>
                  <a:pt x="1779827" y="1130299"/>
                </a:lnTo>
                <a:lnTo>
                  <a:pt x="2822692" y="1130299"/>
                </a:lnTo>
                <a:lnTo>
                  <a:pt x="3596901" y="0"/>
                </a:lnTo>
                <a:close/>
              </a:path>
              <a:path w="6303009" h="5105400">
                <a:moveTo>
                  <a:pt x="4758408" y="253999"/>
                </a:moveTo>
                <a:lnTo>
                  <a:pt x="3957374" y="253999"/>
                </a:lnTo>
                <a:lnTo>
                  <a:pt x="2100177" y="2895599"/>
                </a:lnTo>
                <a:lnTo>
                  <a:pt x="3173441" y="2895599"/>
                </a:lnTo>
                <a:lnTo>
                  <a:pt x="4414523" y="1130299"/>
                </a:lnTo>
                <a:lnTo>
                  <a:pt x="6302967" y="1130299"/>
                </a:lnTo>
                <a:lnTo>
                  <a:pt x="6302967" y="1079499"/>
                </a:lnTo>
                <a:lnTo>
                  <a:pt x="6300946" y="1079499"/>
                </a:lnTo>
                <a:lnTo>
                  <a:pt x="6276512" y="1041399"/>
                </a:lnTo>
                <a:lnTo>
                  <a:pt x="6250788" y="1003299"/>
                </a:lnTo>
                <a:lnTo>
                  <a:pt x="6223781" y="965199"/>
                </a:lnTo>
                <a:lnTo>
                  <a:pt x="6195495" y="927099"/>
                </a:lnTo>
                <a:lnTo>
                  <a:pt x="6155863" y="876299"/>
                </a:lnTo>
                <a:lnTo>
                  <a:pt x="6112032" y="825499"/>
                </a:lnTo>
                <a:lnTo>
                  <a:pt x="6063816" y="774699"/>
                </a:lnTo>
                <a:lnTo>
                  <a:pt x="6011033" y="723899"/>
                </a:lnTo>
                <a:lnTo>
                  <a:pt x="5953498" y="673099"/>
                </a:lnTo>
                <a:lnTo>
                  <a:pt x="5922891" y="647699"/>
                </a:lnTo>
                <a:lnTo>
                  <a:pt x="5891028" y="622299"/>
                </a:lnTo>
                <a:lnTo>
                  <a:pt x="5857884" y="609599"/>
                </a:lnTo>
                <a:lnTo>
                  <a:pt x="5823438" y="584199"/>
                </a:lnTo>
                <a:lnTo>
                  <a:pt x="5787666" y="558799"/>
                </a:lnTo>
                <a:lnTo>
                  <a:pt x="5750545" y="533399"/>
                </a:lnTo>
                <a:lnTo>
                  <a:pt x="5712052" y="507999"/>
                </a:lnTo>
                <a:lnTo>
                  <a:pt x="5672164" y="495299"/>
                </a:lnTo>
                <a:lnTo>
                  <a:pt x="5630859" y="469899"/>
                </a:lnTo>
                <a:lnTo>
                  <a:pt x="5588113" y="457199"/>
                </a:lnTo>
                <a:lnTo>
                  <a:pt x="5543904" y="431799"/>
                </a:lnTo>
                <a:lnTo>
                  <a:pt x="5498207" y="419099"/>
                </a:lnTo>
                <a:lnTo>
                  <a:pt x="5451001" y="393699"/>
                </a:lnTo>
                <a:lnTo>
                  <a:pt x="5402262" y="380999"/>
                </a:lnTo>
                <a:lnTo>
                  <a:pt x="5351968" y="355599"/>
                </a:lnTo>
                <a:lnTo>
                  <a:pt x="5246620" y="330199"/>
                </a:lnTo>
                <a:lnTo>
                  <a:pt x="5076357" y="292099"/>
                </a:lnTo>
                <a:lnTo>
                  <a:pt x="5016246" y="279399"/>
                </a:lnTo>
                <a:lnTo>
                  <a:pt x="4954419" y="279399"/>
                </a:lnTo>
                <a:lnTo>
                  <a:pt x="4890852" y="266699"/>
                </a:lnTo>
                <a:lnTo>
                  <a:pt x="4825523" y="266699"/>
                </a:lnTo>
                <a:lnTo>
                  <a:pt x="4758408" y="253999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0" name="object 18">
            <a:extLst>
              <a:ext uri="{FF2B5EF4-FFF2-40B4-BE49-F238E27FC236}">
                <a16:creationId xmlns:a16="http://schemas.microsoft.com/office/drawing/2014/main" xmlns="" id="{F6EDDF1D-F179-2248-BED4-77ECF60E816C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15671801" y="8686800"/>
            <a:ext cx="382154" cy="285335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spcBef>
                <a:spcPts val="65"/>
              </a:spcBef>
            </a:pPr>
            <a:fld id="{81D60167-4931-47E6-BA6A-407CBD079E47}" type="slidenum">
              <a:rPr dirty="0">
                <a:solidFill>
                  <a:prstClr val="black">
                    <a:tint val="75000"/>
                  </a:prstClr>
                </a:solidFill>
              </a:rPr>
              <a:pPr marL="38100">
                <a:spcBef>
                  <a:spcPts val="65"/>
                </a:spcBef>
              </a:pPr>
              <a:t>13</a:t>
            </a:fld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7" name="object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4" y="1241320"/>
            <a:ext cx="16256000" cy="511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" name="Group 40">
            <a:extLst>
              <a:ext uri="{FF2B5EF4-FFF2-40B4-BE49-F238E27FC236}">
                <a16:creationId xmlns:a16="http://schemas.microsoft.com/office/drawing/2014/main" xmlns="" id="{FEE2B23C-0F4A-E14D-B045-99691AF2B560}"/>
              </a:ext>
            </a:extLst>
          </p:cNvPr>
          <p:cNvGrpSpPr/>
          <p:nvPr/>
        </p:nvGrpSpPr>
        <p:grpSpPr>
          <a:xfrm>
            <a:off x="370704" y="240905"/>
            <a:ext cx="914452" cy="1075526"/>
            <a:chOff x="634994" y="480009"/>
            <a:chExt cx="914452" cy="1075526"/>
          </a:xfrm>
        </p:grpSpPr>
        <p:pic>
          <p:nvPicPr>
            <p:cNvPr id="29" name="object 5">
              <a:extLst>
                <a:ext uri="{FF2B5EF4-FFF2-40B4-BE49-F238E27FC236}">
                  <a16:creationId xmlns:a16="http://schemas.microsoft.com/office/drawing/2014/main" xmlns="" id="{3C1635DE-3ACA-3444-B6CF-A7A11997A324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30" name="object 6">
              <a:extLst>
                <a:ext uri="{FF2B5EF4-FFF2-40B4-BE49-F238E27FC236}">
                  <a16:creationId xmlns:a16="http://schemas.microsoft.com/office/drawing/2014/main" xmlns="" id="{E186C12B-87BC-7246-9C93-4D8982F295D9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31" name="object 7">
              <a:extLst>
                <a:ext uri="{FF2B5EF4-FFF2-40B4-BE49-F238E27FC236}">
                  <a16:creationId xmlns:a16="http://schemas.microsoft.com/office/drawing/2014/main" xmlns="" id="{032E5027-2433-EB45-B6E6-3B92793393CC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8">
              <a:extLst>
                <a:ext uri="{FF2B5EF4-FFF2-40B4-BE49-F238E27FC236}">
                  <a16:creationId xmlns:a16="http://schemas.microsoft.com/office/drawing/2014/main" xmlns="" id="{7A50A98C-023B-5544-9D04-890D4761F5E5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33" name="object 9">
              <a:extLst>
                <a:ext uri="{FF2B5EF4-FFF2-40B4-BE49-F238E27FC236}">
                  <a16:creationId xmlns:a16="http://schemas.microsoft.com/office/drawing/2014/main" xmlns="" id="{70EABF96-BDF2-5E4C-8DA4-C46599FF1EF7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34" name="object 10">
              <a:extLst>
                <a:ext uri="{FF2B5EF4-FFF2-40B4-BE49-F238E27FC236}">
                  <a16:creationId xmlns:a16="http://schemas.microsoft.com/office/drawing/2014/main" xmlns="" id="{D79E288B-D5E2-6041-B515-C53138B20834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11">
              <a:extLst>
                <a:ext uri="{FF2B5EF4-FFF2-40B4-BE49-F238E27FC236}">
                  <a16:creationId xmlns:a16="http://schemas.microsoft.com/office/drawing/2014/main" xmlns="" id="{3EA55FC9-49BF-9649-B554-DB0BA07059FD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36" name="object 12">
              <a:extLst>
                <a:ext uri="{FF2B5EF4-FFF2-40B4-BE49-F238E27FC236}">
                  <a16:creationId xmlns:a16="http://schemas.microsoft.com/office/drawing/2014/main" xmlns="" id="{361E00FA-8DE8-6C45-8EF4-C0494204D072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37" name="object 13">
              <a:extLst>
                <a:ext uri="{FF2B5EF4-FFF2-40B4-BE49-F238E27FC236}">
                  <a16:creationId xmlns:a16="http://schemas.microsoft.com/office/drawing/2014/main" xmlns="" id="{BB443951-6FE8-E247-B5B9-FE7B385CDDEC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38" name="object 14">
              <a:extLst>
                <a:ext uri="{FF2B5EF4-FFF2-40B4-BE49-F238E27FC236}">
                  <a16:creationId xmlns:a16="http://schemas.microsoft.com/office/drawing/2014/main" xmlns="" id="{3743B841-5E81-3446-A1CA-C8E1E56C8F4C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39" name="object 15">
              <a:extLst>
                <a:ext uri="{FF2B5EF4-FFF2-40B4-BE49-F238E27FC236}">
                  <a16:creationId xmlns:a16="http://schemas.microsoft.com/office/drawing/2014/main" xmlns="" id="{9C486396-18B6-7B4F-A00A-9A37847AC9FD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40" name="object 16">
              <a:extLst>
                <a:ext uri="{FF2B5EF4-FFF2-40B4-BE49-F238E27FC236}">
                  <a16:creationId xmlns:a16="http://schemas.microsoft.com/office/drawing/2014/main" xmlns="" id="{3A4550FC-9534-AB46-8C15-F6BF1CB0DD73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17">
              <a:extLst>
                <a:ext uri="{FF2B5EF4-FFF2-40B4-BE49-F238E27FC236}">
                  <a16:creationId xmlns:a16="http://schemas.microsoft.com/office/drawing/2014/main" xmlns="" id="{812A9633-9586-A64D-9761-4528FA32B53D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  <p:sp>
        <p:nvSpPr>
          <p:cNvPr id="45" name="object 31"/>
          <p:cNvSpPr txBox="1">
            <a:spLocks/>
          </p:cNvSpPr>
          <p:nvPr/>
        </p:nvSpPr>
        <p:spPr>
          <a:xfrm>
            <a:off x="1409598" y="104540"/>
            <a:ext cx="1361233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100" b="0" i="0">
                <a:solidFill>
                  <a:srgbClr val="594F8C"/>
                </a:solidFill>
                <a:latin typeface="MyriadPro-Cond"/>
                <a:ea typeface="+mj-ea"/>
                <a:cs typeface="MyriadPro-Cond"/>
              </a:defRPr>
            </a:lvl1pPr>
          </a:lstStyle>
          <a:p>
            <a:pPr algn="ctr"/>
            <a:r>
              <a:rPr lang="ru-RU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Контактная информация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632527" y="2303483"/>
            <a:ext cx="148278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algn="just"/>
            <a:r>
              <a:rPr lang="ru-RU" sz="2400" b="1" dirty="0" smtClean="0">
                <a:solidFill>
                  <a:srgbClr val="594F8C"/>
                </a:solidFill>
                <a:cs typeface="Arial" panose="020B0604020202020204" pitchFamily="34" charset="0"/>
              </a:rPr>
              <a:t>Отделение Фонда пенсионного и социального страхования Российской Федерации по Самарской области (ОСФР по Самарской области) </a:t>
            </a:r>
            <a:r>
              <a:rPr lang="en-US" sz="2400" b="1" dirty="0">
                <a:solidFill>
                  <a:srgbClr val="594F8C"/>
                </a:solidFill>
                <a:cs typeface="Arial" panose="020B0604020202020204" pitchFamily="34" charset="0"/>
                <a:hlinkClick r:id="rId14"/>
              </a:rPr>
              <a:t>https://sfr.gov.ru/branches/samara/info/~</a:t>
            </a:r>
            <a:r>
              <a:rPr lang="en-US" sz="2400" b="1" dirty="0" smtClean="0">
                <a:solidFill>
                  <a:srgbClr val="594F8C"/>
                </a:solidFill>
                <a:cs typeface="Arial" panose="020B0604020202020204" pitchFamily="34" charset="0"/>
                <a:hlinkClick r:id="rId14"/>
              </a:rPr>
              <a:t>0/8505</a:t>
            </a:r>
            <a:r>
              <a:rPr lang="ru-RU" sz="2400" b="1" dirty="0" smtClean="0">
                <a:solidFill>
                  <a:srgbClr val="594F8C"/>
                </a:solidFill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rgbClr val="594F8C"/>
                </a:solidFill>
                <a:cs typeface="Arial" panose="020B0604020202020204" pitchFamily="34" charset="0"/>
              </a:rPr>
              <a:t> </a:t>
            </a:r>
            <a:endParaRPr lang="en-US" sz="2400" b="1" dirty="0">
              <a:solidFill>
                <a:srgbClr val="594F8C"/>
              </a:solidFill>
              <a:cs typeface="Arial" panose="020B0604020202020204" pitchFamily="34" charset="0"/>
            </a:endParaRPr>
          </a:p>
          <a:p>
            <a:pPr indent="360363" algn="just">
              <a:spcBef>
                <a:spcPts val="1200"/>
              </a:spcBef>
            </a:pPr>
            <a:r>
              <a:rPr lang="ru-RU" altLang="ru-RU" sz="24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443041, г. Самара, ул. Садовая, д. 175</a:t>
            </a:r>
            <a:endParaRPr lang="ru-RU" sz="2400" b="1" dirty="0" smtClean="0">
              <a:solidFill>
                <a:srgbClr val="594F8C"/>
              </a:solidFill>
              <a:cs typeface="Arial" panose="020B0604020202020204" pitchFamily="34" charset="0"/>
            </a:endParaRPr>
          </a:p>
          <a:p>
            <a:pPr indent="360363" algn="just">
              <a:spcBef>
                <a:spcPts val="1200"/>
              </a:spcBef>
            </a:pPr>
            <a:r>
              <a:rPr lang="ru-RU" sz="24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Управление организации страхования профессиональных рисков</a:t>
            </a:r>
          </a:p>
          <a:p>
            <a:pPr indent="360363" algn="just">
              <a:spcBef>
                <a:spcPts val="1200"/>
              </a:spcBef>
            </a:pPr>
            <a:r>
              <a:rPr lang="ru-RU" sz="24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Отдел организации страхования профессиональных рисков </a:t>
            </a:r>
          </a:p>
          <a:p>
            <a:pPr indent="360363" algn="just">
              <a:spcBef>
                <a:spcPts val="1200"/>
              </a:spcBef>
            </a:pPr>
            <a:r>
              <a:rPr lang="ru-RU" sz="24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Телефоны:</a:t>
            </a:r>
          </a:p>
          <a:p>
            <a:pPr indent="360363" algn="just">
              <a:spcBef>
                <a:spcPts val="1200"/>
              </a:spcBef>
            </a:pPr>
            <a:r>
              <a:rPr lang="ru-RU" sz="24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(846) 262-04-32, 262-13-69, 262-09-16, 262-07-19</a:t>
            </a:r>
          </a:p>
          <a:p>
            <a:pPr indent="360363" algn="just">
              <a:spcBef>
                <a:spcPts val="1200"/>
              </a:spcBef>
            </a:pPr>
            <a:r>
              <a:rPr lang="en-US" sz="2400" b="1" dirty="0">
                <a:solidFill>
                  <a:srgbClr val="58595B"/>
                </a:solidFill>
                <a:cs typeface="Arial" panose="020B0604020202020204" pitchFamily="34" charset="0"/>
              </a:rPr>
              <a:t>(8482) </a:t>
            </a:r>
            <a:r>
              <a:rPr lang="en-US" sz="24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66-97-10</a:t>
            </a:r>
            <a:endParaRPr lang="ru-RU" sz="2400" b="1" dirty="0" smtClean="0">
              <a:solidFill>
                <a:srgbClr val="58595B"/>
              </a:solidFill>
              <a:cs typeface="Arial" panose="020B0604020202020204" pitchFamily="34" charset="0"/>
            </a:endParaRPr>
          </a:p>
          <a:p>
            <a:pPr indent="360363" algn="just">
              <a:spcBef>
                <a:spcPts val="1200"/>
              </a:spcBef>
            </a:pPr>
            <a:r>
              <a:rPr lang="en-US" sz="2400" b="1" dirty="0">
                <a:solidFill>
                  <a:srgbClr val="58595B"/>
                </a:solidFill>
                <a:cs typeface="Arial" panose="020B0604020202020204" pitchFamily="34" charset="0"/>
              </a:rPr>
              <a:t>(8464) </a:t>
            </a:r>
            <a:r>
              <a:rPr lang="en-US" sz="24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98-68-84</a:t>
            </a:r>
            <a:endParaRPr lang="ru-RU" sz="2400" b="1" dirty="0" smtClean="0">
              <a:solidFill>
                <a:srgbClr val="58595B"/>
              </a:solidFill>
              <a:cs typeface="Arial" panose="020B0604020202020204" pitchFamily="34" charset="0"/>
            </a:endParaRPr>
          </a:p>
          <a:p>
            <a:pPr indent="360363" algn="just">
              <a:spcBef>
                <a:spcPts val="1200"/>
              </a:spcBef>
            </a:pPr>
            <a:r>
              <a:rPr lang="en-US" sz="2400" b="1" dirty="0">
                <a:solidFill>
                  <a:srgbClr val="58595B"/>
                </a:solidFill>
                <a:cs typeface="Arial" panose="020B0604020202020204" pitchFamily="34" charset="0"/>
              </a:rPr>
              <a:t>(84635) 6-15-76</a:t>
            </a:r>
            <a:endParaRPr lang="en-US" sz="2400" b="1" dirty="0" smtClean="0">
              <a:solidFill>
                <a:srgbClr val="58595B"/>
              </a:solidFill>
              <a:cs typeface="Arial" panose="020B0604020202020204" pitchFamily="34" charset="0"/>
            </a:endParaRPr>
          </a:p>
          <a:p>
            <a:pPr indent="360363" algn="just"/>
            <a:endParaRPr lang="ru-RU" sz="2400" b="1" dirty="0" smtClean="0">
              <a:solidFill>
                <a:srgbClr val="58595B"/>
              </a:solidFill>
              <a:cs typeface="Arial" panose="020B0604020202020204" pitchFamily="34" charset="0"/>
            </a:endParaRPr>
          </a:p>
          <a:p>
            <a:pPr indent="360363" algn="just"/>
            <a:r>
              <a:rPr lang="ru-RU" sz="24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Электронная почта: </a:t>
            </a:r>
            <a:r>
              <a:rPr lang="en-US" sz="2400" b="1" dirty="0" smtClean="0">
                <a:solidFill>
                  <a:srgbClr val="58595B"/>
                </a:solidFill>
                <a:cs typeface="Arial" panose="020B0604020202020204" pitchFamily="34" charset="0"/>
                <a:hlinkClick r:id="rId15"/>
              </a:rPr>
              <a:t>ospr@63.sfr.gov.ru</a:t>
            </a:r>
            <a:r>
              <a:rPr lang="en-US" sz="24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  </a:t>
            </a:r>
            <a:endParaRPr lang="ru-RU" sz="2400" b="1" dirty="0" smtClean="0">
              <a:solidFill>
                <a:srgbClr val="58595B"/>
              </a:solidFill>
              <a:cs typeface="Arial" panose="020B0604020202020204" pitchFamily="34" charset="0"/>
            </a:endParaRPr>
          </a:p>
          <a:p>
            <a:pPr indent="360363" algn="just"/>
            <a:endParaRPr lang="ru-RU" sz="2400" b="1" dirty="0">
              <a:solidFill>
                <a:srgbClr val="58595B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4112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46" y="-1194"/>
            <a:ext cx="16251237" cy="1734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4" name="object 2">
            <a:extLst>
              <a:ext uri="{FF2B5EF4-FFF2-40B4-BE49-F238E27FC236}">
                <a16:creationId xmlns:a16="http://schemas.microsoft.com/office/drawing/2014/main" xmlns="" id="{7132B31C-89BE-4F45-9A78-056DB5164EC0}"/>
              </a:ext>
            </a:extLst>
          </p:cNvPr>
          <p:cNvSpPr/>
          <p:nvPr/>
        </p:nvSpPr>
        <p:spPr>
          <a:xfrm>
            <a:off x="-317" y="4749800"/>
            <a:ext cx="6226810" cy="4394200"/>
          </a:xfrm>
          <a:custGeom>
            <a:avLst/>
            <a:gdLst/>
            <a:ahLst/>
            <a:cxnLst/>
            <a:rect l="l" t="t" r="r" b="b"/>
            <a:pathLst>
              <a:path w="6226810" h="4394200">
                <a:moveTo>
                  <a:pt x="6036116" y="1600200"/>
                </a:moveTo>
                <a:lnTo>
                  <a:pt x="4322374" y="1600200"/>
                </a:lnTo>
                <a:lnTo>
                  <a:pt x="4384865" y="1612900"/>
                </a:lnTo>
                <a:lnTo>
                  <a:pt x="4504556" y="1612900"/>
                </a:lnTo>
                <a:lnTo>
                  <a:pt x="4617041" y="1638300"/>
                </a:lnTo>
                <a:lnTo>
                  <a:pt x="4670524" y="1638300"/>
                </a:lnTo>
                <a:lnTo>
                  <a:pt x="4771858" y="1663700"/>
                </a:lnTo>
                <a:lnTo>
                  <a:pt x="4819664" y="1676400"/>
                </a:lnTo>
                <a:lnTo>
                  <a:pt x="4865532" y="1701800"/>
                </a:lnTo>
                <a:lnTo>
                  <a:pt x="4909439" y="1714500"/>
                </a:lnTo>
                <a:lnTo>
                  <a:pt x="4951363" y="1739900"/>
                </a:lnTo>
                <a:lnTo>
                  <a:pt x="4991281" y="1752600"/>
                </a:lnTo>
                <a:lnTo>
                  <a:pt x="5029170" y="1778000"/>
                </a:lnTo>
                <a:lnTo>
                  <a:pt x="5065008" y="1803400"/>
                </a:lnTo>
                <a:lnTo>
                  <a:pt x="5098772" y="1828800"/>
                </a:lnTo>
                <a:lnTo>
                  <a:pt x="5130438" y="1854200"/>
                </a:lnTo>
                <a:lnTo>
                  <a:pt x="5159986" y="1879600"/>
                </a:lnTo>
                <a:lnTo>
                  <a:pt x="5212631" y="1943100"/>
                </a:lnTo>
                <a:lnTo>
                  <a:pt x="5239335" y="1981200"/>
                </a:lnTo>
                <a:lnTo>
                  <a:pt x="5263154" y="2019300"/>
                </a:lnTo>
                <a:lnTo>
                  <a:pt x="5284069" y="2057400"/>
                </a:lnTo>
                <a:lnTo>
                  <a:pt x="5302057" y="2095500"/>
                </a:lnTo>
                <a:lnTo>
                  <a:pt x="5317097" y="2146300"/>
                </a:lnTo>
                <a:lnTo>
                  <a:pt x="5329170" y="2197100"/>
                </a:lnTo>
                <a:lnTo>
                  <a:pt x="5338254" y="2235200"/>
                </a:lnTo>
                <a:lnTo>
                  <a:pt x="5344328" y="2286000"/>
                </a:lnTo>
                <a:lnTo>
                  <a:pt x="5347372" y="2336800"/>
                </a:lnTo>
                <a:lnTo>
                  <a:pt x="5347364" y="2387600"/>
                </a:lnTo>
                <a:lnTo>
                  <a:pt x="5344284" y="2438400"/>
                </a:lnTo>
                <a:lnTo>
                  <a:pt x="5338111" y="2501900"/>
                </a:lnTo>
                <a:lnTo>
                  <a:pt x="5328824" y="2552700"/>
                </a:lnTo>
                <a:lnTo>
                  <a:pt x="5316402" y="2603500"/>
                </a:lnTo>
                <a:lnTo>
                  <a:pt x="5302557" y="2654300"/>
                </a:lnTo>
                <a:lnTo>
                  <a:pt x="5286285" y="2692400"/>
                </a:lnTo>
                <a:lnTo>
                  <a:pt x="5267683" y="2743200"/>
                </a:lnTo>
                <a:lnTo>
                  <a:pt x="5246847" y="2781300"/>
                </a:lnTo>
                <a:lnTo>
                  <a:pt x="5223873" y="2832100"/>
                </a:lnTo>
                <a:lnTo>
                  <a:pt x="5198858" y="2870200"/>
                </a:lnTo>
                <a:lnTo>
                  <a:pt x="5171897" y="2908300"/>
                </a:lnTo>
                <a:lnTo>
                  <a:pt x="5143087" y="2946400"/>
                </a:lnTo>
                <a:lnTo>
                  <a:pt x="5112524" y="2984500"/>
                </a:lnTo>
                <a:lnTo>
                  <a:pt x="5080303" y="3009900"/>
                </a:lnTo>
                <a:lnTo>
                  <a:pt x="5046523" y="3048000"/>
                </a:lnTo>
                <a:lnTo>
                  <a:pt x="5011277" y="3073400"/>
                </a:lnTo>
                <a:lnTo>
                  <a:pt x="4974664" y="3111500"/>
                </a:lnTo>
                <a:lnTo>
                  <a:pt x="4936778" y="3136900"/>
                </a:lnTo>
                <a:lnTo>
                  <a:pt x="4897716" y="3162300"/>
                </a:lnTo>
                <a:lnTo>
                  <a:pt x="4857575" y="3187700"/>
                </a:lnTo>
                <a:lnTo>
                  <a:pt x="4816450" y="3213100"/>
                </a:lnTo>
                <a:lnTo>
                  <a:pt x="4774438" y="3238500"/>
                </a:lnTo>
                <a:lnTo>
                  <a:pt x="4731634" y="3251200"/>
                </a:lnTo>
                <a:lnTo>
                  <a:pt x="4688136" y="3276600"/>
                </a:lnTo>
                <a:lnTo>
                  <a:pt x="4417938" y="3352800"/>
                </a:lnTo>
                <a:lnTo>
                  <a:pt x="4372268" y="3352800"/>
                </a:lnTo>
                <a:lnTo>
                  <a:pt x="4326673" y="3365500"/>
                </a:lnTo>
                <a:lnTo>
                  <a:pt x="3403922" y="3365500"/>
                </a:lnTo>
                <a:lnTo>
                  <a:pt x="2695527" y="4394200"/>
                </a:lnTo>
                <a:lnTo>
                  <a:pt x="3762512" y="4394200"/>
                </a:lnTo>
                <a:lnTo>
                  <a:pt x="3866126" y="4254500"/>
                </a:lnTo>
                <a:lnTo>
                  <a:pt x="4250081" y="4254500"/>
                </a:lnTo>
                <a:lnTo>
                  <a:pt x="4308077" y="4241800"/>
                </a:lnTo>
                <a:lnTo>
                  <a:pt x="4421686" y="4241800"/>
                </a:lnTo>
                <a:lnTo>
                  <a:pt x="4477293" y="4229100"/>
                </a:lnTo>
                <a:lnTo>
                  <a:pt x="4532096" y="4229100"/>
                </a:lnTo>
                <a:lnTo>
                  <a:pt x="4793928" y="4165600"/>
                </a:lnTo>
                <a:lnTo>
                  <a:pt x="4941151" y="4127500"/>
                </a:lnTo>
                <a:lnTo>
                  <a:pt x="4988558" y="4102100"/>
                </a:lnTo>
                <a:lnTo>
                  <a:pt x="5035124" y="4089400"/>
                </a:lnTo>
                <a:lnTo>
                  <a:pt x="5080847" y="4064000"/>
                </a:lnTo>
                <a:lnTo>
                  <a:pt x="5125723" y="4051300"/>
                </a:lnTo>
                <a:lnTo>
                  <a:pt x="5169748" y="4025900"/>
                </a:lnTo>
                <a:lnTo>
                  <a:pt x="5212918" y="4000500"/>
                </a:lnTo>
                <a:lnTo>
                  <a:pt x="5255231" y="3975100"/>
                </a:lnTo>
                <a:lnTo>
                  <a:pt x="5296681" y="3949700"/>
                </a:lnTo>
                <a:lnTo>
                  <a:pt x="5337266" y="3924300"/>
                </a:lnTo>
                <a:lnTo>
                  <a:pt x="5376982" y="3898900"/>
                </a:lnTo>
                <a:lnTo>
                  <a:pt x="5415826" y="3873500"/>
                </a:lnTo>
                <a:lnTo>
                  <a:pt x="5453793" y="3848100"/>
                </a:lnTo>
                <a:lnTo>
                  <a:pt x="5490880" y="3822700"/>
                </a:lnTo>
                <a:lnTo>
                  <a:pt x="5527084" y="3797300"/>
                </a:lnTo>
                <a:lnTo>
                  <a:pt x="5562401" y="3759200"/>
                </a:lnTo>
                <a:lnTo>
                  <a:pt x="5596827" y="3733800"/>
                </a:lnTo>
                <a:lnTo>
                  <a:pt x="5630358" y="3708400"/>
                </a:lnTo>
                <a:lnTo>
                  <a:pt x="5662991" y="3670300"/>
                </a:lnTo>
                <a:lnTo>
                  <a:pt x="5694723" y="3644900"/>
                </a:lnTo>
                <a:lnTo>
                  <a:pt x="5725549" y="3606800"/>
                </a:lnTo>
                <a:lnTo>
                  <a:pt x="5755466" y="3581400"/>
                </a:lnTo>
                <a:lnTo>
                  <a:pt x="5784471" y="3543300"/>
                </a:lnTo>
                <a:lnTo>
                  <a:pt x="5812559" y="3505200"/>
                </a:lnTo>
                <a:lnTo>
                  <a:pt x="5839728" y="3479800"/>
                </a:lnTo>
                <a:lnTo>
                  <a:pt x="5865973" y="3441700"/>
                </a:lnTo>
                <a:lnTo>
                  <a:pt x="5891291" y="3403600"/>
                </a:lnTo>
                <a:lnTo>
                  <a:pt x="5915678" y="3365500"/>
                </a:lnTo>
                <a:lnTo>
                  <a:pt x="5939131" y="3340100"/>
                </a:lnTo>
                <a:lnTo>
                  <a:pt x="5961646" y="3302000"/>
                </a:lnTo>
                <a:lnTo>
                  <a:pt x="5983219" y="3263900"/>
                </a:lnTo>
                <a:lnTo>
                  <a:pt x="6003847" y="3225800"/>
                </a:lnTo>
                <a:lnTo>
                  <a:pt x="6023526" y="3187700"/>
                </a:lnTo>
                <a:lnTo>
                  <a:pt x="6042253" y="3149600"/>
                </a:lnTo>
                <a:lnTo>
                  <a:pt x="6060023" y="3124200"/>
                </a:lnTo>
                <a:lnTo>
                  <a:pt x="6076833" y="3086100"/>
                </a:lnTo>
                <a:lnTo>
                  <a:pt x="6092681" y="3048000"/>
                </a:lnTo>
                <a:lnTo>
                  <a:pt x="6107561" y="3009900"/>
                </a:lnTo>
                <a:lnTo>
                  <a:pt x="6121470" y="2971800"/>
                </a:lnTo>
                <a:lnTo>
                  <a:pt x="6134405" y="2933700"/>
                </a:lnTo>
                <a:lnTo>
                  <a:pt x="6146362" y="2895600"/>
                </a:lnTo>
                <a:lnTo>
                  <a:pt x="6157337" y="2857500"/>
                </a:lnTo>
                <a:lnTo>
                  <a:pt x="6167328" y="2819400"/>
                </a:lnTo>
                <a:lnTo>
                  <a:pt x="6179573" y="2768600"/>
                </a:lnTo>
                <a:lnTo>
                  <a:pt x="6190396" y="2717800"/>
                </a:lnTo>
                <a:lnTo>
                  <a:pt x="6199800" y="2667000"/>
                </a:lnTo>
                <a:lnTo>
                  <a:pt x="6207791" y="2628900"/>
                </a:lnTo>
                <a:lnTo>
                  <a:pt x="6214374" y="2578100"/>
                </a:lnTo>
                <a:lnTo>
                  <a:pt x="6219554" y="2527300"/>
                </a:lnTo>
                <a:lnTo>
                  <a:pt x="6223335" y="2476500"/>
                </a:lnTo>
                <a:lnTo>
                  <a:pt x="6225723" y="2425700"/>
                </a:lnTo>
                <a:lnTo>
                  <a:pt x="6226723" y="2374900"/>
                </a:lnTo>
                <a:lnTo>
                  <a:pt x="6226339" y="2324100"/>
                </a:lnTo>
                <a:lnTo>
                  <a:pt x="6224577" y="2273300"/>
                </a:lnTo>
                <a:lnTo>
                  <a:pt x="6221441" y="2235200"/>
                </a:lnTo>
                <a:lnTo>
                  <a:pt x="6216937" y="2184400"/>
                </a:lnTo>
                <a:lnTo>
                  <a:pt x="6211069" y="2133600"/>
                </a:lnTo>
                <a:lnTo>
                  <a:pt x="6203843" y="2082800"/>
                </a:lnTo>
                <a:lnTo>
                  <a:pt x="6195264" y="2044700"/>
                </a:lnTo>
                <a:lnTo>
                  <a:pt x="6185335" y="1993900"/>
                </a:lnTo>
                <a:lnTo>
                  <a:pt x="6174063" y="1943100"/>
                </a:lnTo>
                <a:lnTo>
                  <a:pt x="6161453" y="1905000"/>
                </a:lnTo>
                <a:lnTo>
                  <a:pt x="6147509" y="1854200"/>
                </a:lnTo>
                <a:lnTo>
                  <a:pt x="6132236" y="1816100"/>
                </a:lnTo>
                <a:lnTo>
                  <a:pt x="6115639" y="1765300"/>
                </a:lnTo>
                <a:lnTo>
                  <a:pt x="6097724" y="1727200"/>
                </a:lnTo>
                <a:lnTo>
                  <a:pt x="6078495" y="1676400"/>
                </a:lnTo>
                <a:lnTo>
                  <a:pt x="6057957" y="1638300"/>
                </a:lnTo>
                <a:lnTo>
                  <a:pt x="6036116" y="1600200"/>
                </a:lnTo>
                <a:close/>
              </a:path>
              <a:path w="6226810" h="4394200">
                <a:moveTo>
                  <a:pt x="3639253" y="0"/>
                </a:moveTo>
                <a:lnTo>
                  <a:pt x="2572161" y="0"/>
                </a:lnTo>
                <a:lnTo>
                  <a:pt x="2072619" y="723900"/>
                </a:lnTo>
                <a:lnTo>
                  <a:pt x="1490780" y="723900"/>
                </a:lnTo>
                <a:lnTo>
                  <a:pt x="1432793" y="736600"/>
                </a:lnTo>
                <a:lnTo>
                  <a:pt x="1375844" y="736600"/>
                </a:lnTo>
                <a:lnTo>
                  <a:pt x="1211190" y="774700"/>
                </a:lnTo>
                <a:lnTo>
                  <a:pt x="1158358" y="774700"/>
                </a:lnTo>
                <a:lnTo>
                  <a:pt x="1106545" y="787400"/>
                </a:lnTo>
                <a:lnTo>
                  <a:pt x="1055748" y="812800"/>
                </a:lnTo>
                <a:lnTo>
                  <a:pt x="909420" y="850900"/>
                </a:lnTo>
                <a:lnTo>
                  <a:pt x="862652" y="876300"/>
                </a:lnTo>
                <a:lnTo>
                  <a:pt x="816882" y="901700"/>
                </a:lnTo>
                <a:lnTo>
                  <a:pt x="772106" y="914400"/>
                </a:lnTo>
                <a:lnTo>
                  <a:pt x="728321" y="939800"/>
                </a:lnTo>
                <a:lnTo>
                  <a:pt x="685523" y="965200"/>
                </a:lnTo>
                <a:lnTo>
                  <a:pt x="643708" y="990600"/>
                </a:lnTo>
                <a:lnTo>
                  <a:pt x="602873" y="1003300"/>
                </a:lnTo>
                <a:lnTo>
                  <a:pt x="563014" y="1028700"/>
                </a:lnTo>
                <a:lnTo>
                  <a:pt x="524128" y="1066800"/>
                </a:lnTo>
                <a:lnTo>
                  <a:pt x="486210" y="1092200"/>
                </a:lnTo>
                <a:lnTo>
                  <a:pt x="449257" y="1117600"/>
                </a:lnTo>
                <a:lnTo>
                  <a:pt x="413266" y="1143000"/>
                </a:lnTo>
                <a:lnTo>
                  <a:pt x="378232" y="1168400"/>
                </a:lnTo>
                <a:lnTo>
                  <a:pt x="344153" y="1206500"/>
                </a:lnTo>
                <a:lnTo>
                  <a:pt x="311024" y="1231900"/>
                </a:lnTo>
                <a:lnTo>
                  <a:pt x="278842" y="1270000"/>
                </a:lnTo>
                <a:lnTo>
                  <a:pt x="247603" y="1295400"/>
                </a:lnTo>
                <a:lnTo>
                  <a:pt x="217303" y="1333500"/>
                </a:lnTo>
                <a:lnTo>
                  <a:pt x="187940" y="1358900"/>
                </a:lnTo>
                <a:lnTo>
                  <a:pt x="159508" y="1397000"/>
                </a:lnTo>
                <a:lnTo>
                  <a:pt x="132006" y="1435100"/>
                </a:lnTo>
                <a:lnTo>
                  <a:pt x="105428" y="1460500"/>
                </a:lnTo>
                <a:lnTo>
                  <a:pt x="79771" y="1498600"/>
                </a:lnTo>
                <a:lnTo>
                  <a:pt x="55032" y="1536700"/>
                </a:lnTo>
                <a:lnTo>
                  <a:pt x="31207" y="1562100"/>
                </a:lnTo>
                <a:lnTo>
                  <a:pt x="8292" y="1600200"/>
                </a:lnTo>
                <a:lnTo>
                  <a:pt x="0" y="1612900"/>
                </a:lnTo>
                <a:lnTo>
                  <a:pt x="0" y="3530600"/>
                </a:lnTo>
                <a:lnTo>
                  <a:pt x="2860" y="3530600"/>
                </a:lnTo>
                <a:lnTo>
                  <a:pt x="31145" y="3568700"/>
                </a:lnTo>
                <a:lnTo>
                  <a:pt x="50455" y="3594100"/>
                </a:lnTo>
                <a:lnTo>
                  <a:pt x="92176" y="3644900"/>
                </a:lnTo>
                <a:lnTo>
                  <a:pt x="138186" y="3695700"/>
                </a:lnTo>
                <a:lnTo>
                  <a:pt x="188670" y="3746500"/>
                </a:lnTo>
                <a:lnTo>
                  <a:pt x="243812" y="3797300"/>
                </a:lnTo>
                <a:lnTo>
                  <a:pt x="273186" y="3822700"/>
                </a:lnTo>
                <a:lnTo>
                  <a:pt x="303795" y="3848100"/>
                </a:lnTo>
                <a:lnTo>
                  <a:pt x="335659" y="3873500"/>
                </a:lnTo>
                <a:lnTo>
                  <a:pt x="368804" y="3886200"/>
                </a:lnTo>
                <a:lnTo>
                  <a:pt x="403250" y="3911600"/>
                </a:lnTo>
                <a:lnTo>
                  <a:pt x="439023" y="3937000"/>
                </a:lnTo>
                <a:lnTo>
                  <a:pt x="476144" y="3962400"/>
                </a:lnTo>
                <a:lnTo>
                  <a:pt x="514636" y="3987800"/>
                </a:lnTo>
                <a:lnTo>
                  <a:pt x="554523" y="4000500"/>
                </a:lnTo>
                <a:lnTo>
                  <a:pt x="595828" y="4025900"/>
                </a:lnTo>
                <a:lnTo>
                  <a:pt x="638574" y="4038600"/>
                </a:lnTo>
                <a:lnTo>
                  <a:pt x="682783" y="4064000"/>
                </a:lnTo>
                <a:lnTo>
                  <a:pt x="728479" y="4076700"/>
                </a:lnTo>
                <a:lnTo>
                  <a:pt x="775684" y="4102100"/>
                </a:lnTo>
                <a:lnTo>
                  <a:pt x="824423" y="4114800"/>
                </a:lnTo>
                <a:lnTo>
                  <a:pt x="874717" y="4140200"/>
                </a:lnTo>
                <a:lnTo>
                  <a:pt x="926590" y="4152900"/>
                </a:lnTo>
                <a:lnTo>
                  <a:pt x="1035165" y="4178300"/>
                </a:lnTo>
                <a:lnTo>
                  <a:pt x="1210443" y="4216400"/>
                </a:lnTo>
                <a:lnTo>
                  <a:pt x="1272273" y="4216400"/>
                </a:lnTo>
                <a:lnTo>
                  <a:pt x="1335842" y="4229100"/>
                </a:lnTo>
                <a:lnTo>
                  <a:pt x="1401175" y="4229100"/>
                </a:lnTo>
                <a:lnTo>
                  <a:pt x="1468293" y="4241800"/>
                </a:lnTo>
                <a:lnTo>
                  <a:pt x="2269393" y="4241800"/>
                </a:lnTo>
                <a:lnTo>
                  <a:pt x="2885470" y="3365500"/>
                </a:lnTo>
                <a:lnTo>
                  <a:pt x="1493165" y="3365500"/>
                </a:lnTo>
                <a:lnTo>
                  <a:pt x="1434211" y="3352800"/>
                </a:lnTo>
                <a:lnTo>
                  <a:pt x="1377056" y="3352800"/>
                </a:lnTo>
                <a:lnTo>
                  <a:pt x="1268238" y="3327400"/>
                </a:lnTo>
                <a:lnTo>
                  <a:pt x="1166893" y="3302000"/>
                </a:lnTo>
                <a:lnTo>
                  <a:pt x="1119080" y="3289300"/>
                </a:lnTo>
                <a:lnTo>
                  <a:pt x="1073204" y="3276600"/>
                </a:lnTo>
                <a:lnTo>
                  <a:pt x="1029289" y="3251200"/>
                </a:lnTo>
                <a:lnTo>
                  <a:pt x="987357" y="3238500"/>
                </a:lnTo>
                <a:lnTo>
                  <a:pt x="947430" y="3213100"/>
                </a:lnTo>
                <a:lnTo>
                  <a:pt x="909533" y="3200400"/>
                </a:lnTo>
                <a:lnTo>
                  <a:pt x="873687" y="3175000"/>
                </a:lnTo>
                <a:lnTo>
                  <a:pt x="839916" y="3149600"/>
                </a:lnTo>
                <a:lnTo>
                  <a:pt x="808243" y="3124200"/>
                </a:lnTo>
                <a:lnTo>
                  <a:pt x="778690" y="3098800"/>
                </a:lnTo>
                <a:lnTo>
                  <a:pt x="751281" y="3060700"/>
                </a:lnTo>
                <a:lnTo>
                  <a:pt x="726038" y="3035300"/>
                </a:lnTo>
                <a:lnTo>
                  <a:pt x="699364" y="2997200"/>
                </a:lnTo>
                <a:lnTo>
                  <a:pt x="675571" y="2959100"/>
                </a:lnTo>
                <a:lnTo>
                  <a:pt x="654678" y="2921000"/>
                </a:lnTo>
                <a:lnTo>
                  <a:pt x="636708" y="2870200"/>
                </a:lnTo>
                <a:lnTo>
                  <a:pt x="621682" y="2832100"/>
                </a:lnTo>
                <a:lnTo>
                  <a:pt x="609620" y="2781300"/>
                </a:lnTo>
                <a:lnTo>
                  <a:pt x="600545" y="2730500"/>
                </a:lnTo>
                <a:lnTo>
                  <a:pt x="594476" y="2679700"/>
                </a:lnTo>
                <a:lnTo>
                  <a:pt x="591435" y="2628900"/>
                </a:lnTo>
                <a:lnTo>
                  <a:pt x="591444" y="2578100"/>
                </a:lnTo>
                <a:lnTo>
                  <a:pt x="594523" y="2527300"/>
                </a:lnTo>
                <a:lnTo>
                  <a:pt x="600693" y="2476500"/>
                </a:lnTo>
                <a:lnTo>
                  <a:pt x="609976" y="2425700"/>
                </a:lnTo>
                <a:lnTo>
                  <a:pt x="622393" y="2374900"/>
                </a:lnTo>
                <a:lnTo>
                  <a:pt x="632752" y="2336800"/>
                </a:lnTo>
                <a:lnTo>
                  <a:pt x="644657" y="2298700"/>
                </a:lnTo>
                <a:lnTo>
                  <a:pt x="658127" y="2260600"/>
                </a:lnTo>
                <a:lnTo>
                  <a:pt x="673175" y="2222500"/>
                </a:lnTo>
                <a:lnTo>
                  <a:pt x="689819" y="2184400"/>
                </a:lnTo>
                <a:lnTo>
                  <a:pt x="708075" y="2146300"/>
                </a:lnTo>
                <a:lnTo>
                  <a:pt x="727957" y="2108200"/>
                </a:lnTo>
                <a:lnTo>
                  <a:pt x="749483" y="2070100"/>
                </a:lnTo>
                <a:lnTo>
                  <a:pt x="772668" y="2044700"/>
                </a:lnTo>
                <a:lnTo>
                  <a:pt x="797527" y="2006600"/>
                </a:lnTo>
                <a:lnTo>
                  <a:pt x="824078" y="1968500"/>
                </a:lnTo>
                <a:lnTo>
                  <a:pt x="852336" y="1943100"/>
                </a:lnTo>
                <a:lnTo>
                  <a:pt x="882316" y="1905000"/>
                </a:lnTo>
                <a:lnTo>
                  <a:pt x="914035" y="1879600"/>
                </a:lnTo>
                <a:lnTo>
                  <a:pt x="947509" y="1841500"/>
                </a:lnTo>
                <a:lnTo>
                  <a:pt x="982753" y="1816100"/>
                </a:lnTo>
                <a:lnTo>
                  <a:pt x="1019784" y="1790700"/>
                </a:lnTo>
                <a:lnTo>
                  <a:pt x="1058617" y="1765300"/>
                </a:lnTo>
                <a:lnTo>
                  <a:pt x="1099269" y="1739900"/>
                </a:lnTo>
                <a:lnTo>
                  <a:pt x="1141755" y="1714500"/>
                </a:lnTo>
                <a:lnTo>
                  <a:pt x="1186091" y="1701800"/>
                </a:lnTo>
                <a:lnTo>
                  <a:pt x="1232293" y="1676400"/>
                </a:lnTo>
                <a:lnTo>
                  <a:pt x="1280378" y="1663700"/>
                </a:lnTo>
                <a:lnTo>
                  <a:pt x="1382257" y="1638300"/>
                </a:lnTo>
                <a:lnTo>
                  <a:pt x="1491856" y="1612900"/>
                </a:lnTo>
                <a:lnTo>
                  <a:pt x="1549590" y="1600200"/>
                </a:lnTo>
                <a:lnTo>
                  <a:pt x="2534721" y="1600200"/>
                </a:lnTo>
                <a:lnTo>
                  <a:pt x="3639253" y="0"/>
                </a:lnTo>
                <a:close/>
              </a:path>
              <a:path w="6226810" h="4394200">
                <a:moveTo>
                  <a:pt x="4401513" y="723900"/>
                </a:moveTo>
                <a:lnTo>
                  <a:pt x="3669403" y="723900"/>
                </a:lnTo>
                <a:lnTo>
                  <a:pt x="1812206" y="3365500"/>
                </a:lnTo>
                <a:lnTo>
                  <a:pt x="2885470" y="3365500"/>
                </a:lnTo>
                <a:lnTo>
                  <a:pt x="4126552" y="1600200"/>
                </a:lnTo>
                <a:lnTo>
                  <a:pt x="6036116" y="1600200"/>
                </a:lnTo>
                <a:lnTo>
                  <a:pt x="6012975" y="1562100"/>
                </a:lnTo>
                <a:lnTo>
                  <a:pt x="5988541" y="1511300"/>
                </a:lnTo>
                <a:lnTo>
                  <a:pt x="5962817" y="1473200"/>
                </a:lnTo>
                <a:lnTo>
                  <a:pt x="5935810" y="1435100"/>
                </a:lnTo>
                <a:lnTo>
                  <a:pt x="5907524" y="1397000"/>
                </a:lnTo>
                <a:lnTo>
                  <a:pt x="5867892" y="1346200"/>
                </a:lnTo>
                <a:lnTo>
                  <a:pt x="5824061" y="1308100"/>
                </a:lnTo>
                <a:lnTo>
                  <a:pt x="5800513" y="1282700"/>
                </a:lnTo>
                <a:lnTo>
                  <a:pt x="5750036" y="1231900"/>
                </a:lnTo>
                <a:lnTo>
                  <a:pt x="5694900" y="1181100"/>
                </a:lnTo>
                <a:lnTo>
                  <a:pt x="5665527" y="1155700"/>
                </a:lnTo>
                <a:lnTo>
                  <a:pt x="5634920" y="1130300"/>
                </a:lnTo>
                <a:lnTo>
                  <a:pt x="5603057" y="1104900"/>
                </a:lnTo>
                <a:lnTo>
                  <a:pt x="5569913" y="1079500"/>
                </a:lnTo>
                <a:lnTo>
                  <a:pt x="5535467" y="1054100"/>
                </a:lnTo>
                <a:lnTo>
                  <a:pt x="5499695" y="1028700"/>
                </a:lnTo>
                <a:lnTo>
                  <a:pt x="5462574" y="1016000"/>
                </a:lnTo>
                <a:lnTo>
                  <a:pt x="5424081" y="990600"/>
                </a:lnTo>
                <a:lnTo>
                  <a:pt x="5384193" y="965200"/>
                </a:lnTo>
                <a:lnTo>
                  <a:pt x="5342888" y="952500"/>
                </a:lnTo>
                <a:lnTo>
                  <a:pt x="5300142" y="927100"/>
                </a:lnTo>
                <a:lnTo>
                  <a:pt x="5255932" y="914400"/>
                </a:lnTo>
                <a:lnTo>
                  <a:pt x="5210236" y="889000"/>
                </a:lnTo>
                <a:lnTo>
                  <a:pt x="5163030" y="876300"/>
                </a:lnTo>
                <a:lnTo>
                  <a:pt x="5114291" y="850900"/>
                </a:lnTo>
                <a:lnTo>
                  <a:pt x="5012124" y="825500"/>
                </a:lnTo>
                <a:lnTo>
                  <a:pt x="4903550" y="800100"/>
                </a:lnTo>
                <a:lnTo>
                  <a:pt x="4728275" y="762000"/>
                </a:lnTo>
                <a:lnTo>
                  <a:pt x="4666448" y="749300"/>
                </a:lnTo>
                <a:lnTo>
                  <a:pt x="4602881" y="749300"/>
                </a:lnTo>
                <a:lnTo>
                  <a:pt x="4537551" y="736600"/>
                </a:lnTo>
                <a:lnTo>
                  <a:pt x="4470437" y="736600"/>
                </a:lnTo>
                <a:lnTo>
                  <a:pt x="4401513" y="723900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5" name="object 3">
            <a:extLst>
              <a:ext uri="{FF2B5EF4-FFF2-40B4-BE49-F238E27FC236}">
                <a16:creationId xmlns:a16="http://schemas.microsoft.com/office/drawing/2014/main" xmlns="" id="{15F52F0A-EB77-A447-95EC-4D62FD0E39A7}"/>
              </a:ext>
            </a:extLst>
          </p:cNvPr>
          <p:cNvSpPr/>
          <p:nvPr/>
        </p:nvSpPr>
        <p:spPr>
          <a:xfrm>
            <a:off x="9979543" y="-11746"/>
            <a:ext cx="6303010" cy="5105400"/>
          </a:xfrm>
          <a:custGeom>
            <a:avLst/>
            <a:gdLst/>
            <a:ahLst/>
            <a:cxnLst/>
            <a:rect l="l" t="t" r="r" b="b"/>
            <a:pathLst>
              <a:path w="6303009" h="5105400">
                <a:moveTo>
                  <a:pt x="6302967" y="1130299"/>
                </a:moveTo>
                <a:lnTo>
                  <a:pt x="4733571" y="1130299"/>
                </a:lnTo>
                <a:lnTo>
                  <a:pt x="4792527" y="1142999"/>
                </a:lnTo>
                <a:lnTo>
                  <a:pt x="4849682" y="1142999"/>
                </a:lnTo>
                <a:lnTo>
                  <a:pt x="4958495" y="1168399"/>
                </a:lnTo>
                <a:lnTo>
                  <a:pt x="5059829" y="1193799"/>
                </a:lnTo>
                <a:lnTo>
                  <a:pt x="5107635" y="1206499"/>
                </a:lnTo>
                <a:lnTo>
                  <a:pt x="5153503" y="1219199"/>
                </a:lnTo>
                <a:lnTo>
                  <a:pt x="5197410" y="1244599"/>
                </a:lnTo>
                <a:lnTo>
                  <a:pt x="5239334" y="1257299"/>
                </a:lnTo>
                <a:lnTo>
                  <a:pt x="5279252" y="1282699"/>
                </a:lnTo>
                <a:lnTo>
                  <a:pt x="5317141" y="1295399"/>
                </a:lnTo>
                <a:lnTo>
                  <a:pt x="5352979" y="1320799"/>
                </a:lnTo>
                <a:lnTo>
                  <a:pt x="5386743" y="1346199"/>
                </a:lnTo>
                <a:lnTo>
                  <a:pt x="5418409" y="1371599"/>
                </a:lnTo>
                <a:lnTo>
                  <a:pt x="5447957" y="1396999"/>
                </a:lnTo>
                <a:lnTo>
                  <a:pt x="5475362" y="1435099"/>
                </a:lnTo>
                <a:lnTo>
                  <a:pt x="5500602" y="1460499"/>
                </a:lnTo>
                <a:lnTo>
                  <a:pt x="5527306" y="1498599"/>
                </a:lnTo>
                <a:lnTo>
                  <a:pt x="5551126" y="1536699"/>
                </a:lnTo>
                <a:lnTo>
                  <a:pt x="5572040" y="1574799"/>
                </a:lnTo>
                <a:lnTo>
                  <a:pt x="5590028" y="1625599"/>
                </a:lnTo>
                <a:lnTo>
                  <a:pt x="5605069" y="1663699"/>
                </a:lnTo>
                <a:lnTo>
                  <a:pt x="5617141" y="1714499"/>
                </a:lnTo>
                <a:lnTo>
                  <a:pt x="5626225" y="1765299"/>
                </a:lnTo>
                <a:lnTo>
                  <a:pt x="5632300" y="1816099"/>
                </a:lnTo>
                <a:lnTo>
                  <a:pt x="5635343" y="1866899"/>
                </a:lnTo>
                <a:lnTo>
                  <a:pt x="5635336" y="1917699"/>
                </a:lnTo>
                <a:lnTo>
                  <a:pt x="5632256" y="1968499"/>
                </a:lnTo>
                <a:lnTo>
                  <a:pt x="5626082" y="2019299"/>
                </a:lnTo>
                <a:lnTo>
                  <a:pt x="5616795" y="2070099"/>
                </a:lnTo>
                <a:lnTo>
                  <a:pt x="5604373" y="2120899"/>
                </a:lnTo>
                <a:lnTo>
                  <a:pt x="5590528" y="2171699"/>
                </a:lnTo>
                <a:lnTo>
                  <a:pt x="5574256" y="2222499"/>
                </a:lnTo>
                <a:lnTo>
                  <a:pt x="5555654" y="2260599"/>
                </a:lnTo>
                <a:lnTo>
                  <a:pt x="5534818" y="2311399"/>
                </a:lnTo>
                <a:lnTo>
                  <a:pt x="5511845" y="2349499"/>
                </a:lnTo>
                <a:lnTo>
                  <a:pt x="5486829" y="2387599"/>
                </a:lnTo>
                <a:lnTo>
                  <a:pt x="5459868" y="2425699"/>
                </a:lnTo>
                <a:lnTo>
                  <a:pt x="5431058" y="2463799"/>
                </a:lnTo>
                <a:lnTo>
                  <a:pt x="5400495" y="2501899"/>
                </a:lnTo>
                <a:lnTo>
                  <a:pt x="5368275" y="2539999"/>
                </a:lnTo>
                <a:lnTo>
                  <a:pt x="5334494" y="2565399"/>
                </a:lnTo>
                <a:lnTo>
                  <a:pt x="5299248" y="2603499"/>
                </a:lnTo>
                <a:lnTo>
                  <a:pt x="5262635" y="2628899"/>
                </a:lnTo>
                <a:lnTo>
                  <a:pt x="5224749" y="2654299"/>
                </a:lnTo>
                <a:lnTo>
                  <a:pt x="5185687" y="2692399"/>
                </a:lnTo>
                <a:lnTo>
                  <a:pt x="5145546" y="2717799"/>
                </a:lnTo>
                <a:lnTo>
                  <a:pt x="5104421" y="2730499"/>
                </a:lnTo>
                <a:lnTo>
                  <a:pt x="5062409" y="2755899"/>
                </a:lnTo>
                <a:lnTo>
                  <a:pt x="5019605" y="2781299"/>
                </a:lnTo>
                <a:lnTo>
                  <a:pt x="4932010" y="2806699"/>
                </a:lnTo>
                <a:lnTo>
                  <a:pt x="4887410" y="2832099"/>
                </a:lnTo>
                <a:lnTo>
                  <a:pt x="4751557" y="2870199"/>
                </a:lnTo>
                <a:lnTo>
                  <a:pt x="4705909" y="2870199"/>
                </a:lnTo>
                <a:lnTo>
                  <a:pt x="4660239" y="2882899"/>
                </a:lnTo>
                <a:lnTo>
                  <a:pt x="4614644" y="2882899"/>
                </a:lnTo>
                <a:lnTo>
                  <a:pt x="4569219" y="2895599"/>
                </a:lnTo>
                <a:lnTo>
                  <a:pt x="3691893" y="2895599"/>
                </a:lnTo>
                <a:lnTo>
                  <a:pt x="2166204" y="5105399"/>
                </a:lnTo>
                <a:lnTo>
                  <a:pt x="3233118" y="5105399"/>
                </a:lnTo>
                <a:lnTo>
                  <a:pt x="4154097" y="3771899"/>
                </a:lnTo>
                <a:lnTo>
                  <a:pt x="4653251" y="3771899"/>
                </a:lnTo>
                <a:lnTo>
                  <a:pt x="4709658" y="3759199"/>
                </a:lnTo>
                <a:lnTo>
                  <a:pt x="4765264" y="3759199"/>
                </a:lnTo>
                <a:lnTo>
                  <a:pt x="4874062" y="3733799"/>
                </a:lnTo>
                <a:lnTo>
                  <a:pt x="4927247" y="3733799"/>
                </a:lnTo>
                <a:lnTo>
                  <a:pt x="5131804" y="3682999"/>
                </a:lnTo>
                <a:lnTo>
                  <a:pt x="5180879" y="3657599"/>
                </a:lnTo>
                <a:lnTo>
                  <a:pt x="5276529" y="3632199"/>
                </a:lnTo>
                <a:lnTo>
                  <a:pt x="5323095" y="3606799"/>
                </a:lnTo>
                <a:lnTo>
                  <a:pt x="5368818" y="3594099"/>
                </a:lnTo>
                <a:lnTo>
                  <a:pt x="5413694" y="3568699"/>
                </a:lnTo>
                <a:lnTo>
                  <a:pt x="5457719" y="3543299"/>
                </a:lnTo>
                <a:lnTo>
                  <a:pt x="5500889" y="3530599"/>
                </a:lnTo>
                <a:lnTo>
                  <a:pt x="5543202" y="3505199"/>
                </a:lnTo>
                <a:lnTo>
                  <a:pt x="5584652" y="3479799"/>
                </a:lnTo>
                <a:lnTo>
                  <a:pt x="5625237" y="3454399"/>
                </a:lnTo>
                <a:lnTo>
                  <a:pt x="5664954" y="3428999"/>
                </a:lnTo>
                <a:lnTo>
                  <a:pt x="5703797" y="3403599"/>
                </a:lnTo>
                <a:lnTo>
                  <a:pt x="5741764" y="3378199"/>
                </a:lnTo>
                <a:lnTo>
                  <a:pt x="5778852" y="3340099"/>
                </a:lnTo>
                <a:lnTo>
                  <a:pt x="5815055" y="3314699"/>
                </a:lnTo>
                <a:lnTo>
                  <a:pt x="5850372" y="3289299"/>
                </a:lnTo>
                <a:lnTo>
                  <a:pt x="5884798" y="3263899"/>
                </a:lnTo>
                <a:lnTo>
                  <a:pt x="5918329" y="3225799"/>
                </a:lnTo>
                <a:lnTo>
                  <a:pt x="5950962" y="3200399"/>
                </a:lnTo>
                <a:lnTo>
                  <a:pt x="5982694" y="3162299"/>
                </a:lnTo>
                <a:lnTo>
                  <a:pt x="6013520" y="3136899"/>
                </a:lnTo>
                <a:lnTo>
                  <a:pt x="6043437" y="3098799"/>
                </a:lnTo>
                <a:lnTo>
                  <a:pt x="6072442" y="3060699"/>
                </a:lnTo>
                <a:lnTo>
                  <a:pt x="6100530" y="3035299"/>
                </a:lnTo>
                <a:lnTo>
                  <a:pt x="6127699" y="2997199"/>
                </a:lnTo>
                <a:lnTo>
                  <a:pt x="6153944" y="2959099"/>
                </a:lnTo>
                <a:lnTo>
                  <a:pt x="6179262" y="2933699"/>
                </a:lnTo>
                <a:lnTo>
                  <a:pt x="6203649" y="2895599"/>
                </a:lnTo>
                <a:lnTo>
                  <a:pt x="6227102" y="2857499"/>
                </a:lnTo>
                <a:lnTo>
                  <a:pt x="6249617" y="2819399"/>
                </a:lnTo>
                <a:lnTo>
                  <a:pt x="6271190" y="2781299"/>
                </a:lnTo>
                <a:lnTo>
                  <a:pt x="6291818" y="2755899"/>
                </a:lnTo>
                <a:lnTo>
                  <a:pt x="6302967" y="2730499"/>
                </a:lnTo>
                <a:lnTo>
                  <a:pt x="6302967" y="1130299"/>
                </a:lnTo>
                <a:close/>
              </a:path>
              <a:path w="6303009" h="5105400">
                <a:moveTo>
                  <a:pt x="3596901" y="0"/>
                </a:moveTo>
                <a:lnTo>
                  <a:pt x="2529940" y="0"/>
                </a:lnTo>
                <a:lnTo>
                  <a:pt x="2360590" y="241299"/>
                </a:lnTo>
                <a:lnTo>
                  <a:pt x="1897855" y="241299"/>
                </a:lnTo>
                <a:lnTo>
                  <a:pt x="1837780" y="253999"/>
                </a:lnTo>
                <a:lnTo>
                  <a:pt x="1720764" y="253999"/>
                </a:lnTo>
                <a:lnTo>
                  <a:pt x="1663816" y="266699"/>
                </a:lnTo>
                <a:lnTo>
                  <a:pt x="1607901" y="266699"/>
                </a:lnTo>
                <a:lnTo>
                  <a:pt x="1499162" y="292099"/>
                </a:lnTo>
                <a:lnTo>
                  <a:pt x="1293936" y="342899"/>
                </a:lnTo>
                <a:lnTo>
                  <a:pt x="1245161" y="368299"/>
                </a:lnTo>
                <a:lnTo>
                  <a:pt x="1150623" y="393699"/>
                </a:lnTo>
                <a:lnTo>
                  <a:pt x="1104853" y="419099"/>
                </a:lnTo>
                <a:lnTo>
                  <a:pt x="1060077" y="444499"/>
                </a:lnTo>
                <a:lnTo>
                  <a:pt x="1016292" y="457199"/>
                </a:lnTo>
                <a:lnTo>
                  <a:pt x="973494" y="482599"/>
                </a:lnTo>
                <a:lnTo>
                  <a:pt x="931679" y="507999"/>
                </a:lnTo>
                <a:lnTo>
                  <a:pt x="890844" y="533399"/>
                </a:lnTo>
                <a:lnTo>
                  <a:pt x="850985" y="558799"/>
                </a:lnTo>
                <a:lnTo>
                  <a:pt x="812099" y="584199"/>
                </a:lnTo>
                <a:lnTo>
                  <a:pt x="774181" y="609599"/>
                </a:lnTo>
                <a:lnTo>
                  <a:pt x="737228" y="634999"/>
                </a:lnTo>
                <a:lnTo>
                  <a:pt x="701237" y="673099"/>
                </a:lnTo>
                <a:lnTo>
                  <a:pt x="666203" y="698499"/>
                </a:lnTo>
                <a:lnTo>
                  <a:pt x="632124" y="723899"/>
                </a:lnTo>
                <a:lnTo>
                  <a:pt x="598995" y="761999"/>
                </a:lnTo>
                <a:lnTo>
                  <a:pt x="566813" y="787399"/>
                </a:lnTo>
                <a:lnTo>
                  <a:pt x="535574" y="825499"/>
                </a:lnTo>
                <a:lnTo>
                  <a:pt x="505274" y="850899"/>
                </a:lnTo>
                <a:lnTo>
                  <a:pt x="475911" y="888999"/>
                </a:lnTo>
                <a:lnTo>
                  <a:pt x="447480" y="914399"/>
                </a:lnTo>
                <a:lnTo>
                  <a:pt x="419977" y="952499"/>
                </a:lnTo>
                <a:lnTo>
                  <a:pt x="393399" y="990599"/>
                </a:lnTo>
                <a:lnTo>
                  <a:pt x="367742" y="1015999"/>
                </a:lnTo>
                <a:lnTo>
                  <a:pt x="343003" y="1054099"/>
                </a:lnTo>
                <a:lnTo>
                  <a:pt x="319178" y="1092199"/>
                </a:lnTo>
                <a:lnTo>
                  <a:pt x="296263" y="1130299"/>
                </a:lnTo>
                <a:lnTo>
                  <a:pt x="274254" y="1168399"/>
                </a:lnTo>
                <a:lnTo>
                  <a:pt x="253149" y="1193799"/>
                </a:lnTo>
                <a:lnTo>
                  <a:pt x="232943" y="1231899"/>
                </a:lnTo>
                <a:lnTo>
                  <a:pt x="213633" y="1269999"/>
                </a:lnTo>
                <a:lnTo>
                  <a:pt x="195214" y="1308099"/>
                </a:lnTo>
                <a:lnTo>
                  <a:pt x="177684" y="1346199"/>
                </a:lnTo>
                <a:lnTo>
                  <a:pt x="161039" y="1384299"/>
                </a:lnTo>
                <a:lnTo>
                  <a:pt x="145275" y="1422399"/>
                </a:lnTo>
                <a:lnTo>
                  <a:pt x="130388" y="1460499"/>
                </a:lnTo>
                <a:lnTo>
                  <a:pt x="116375" y="1485899"/>
                </a:lnTo>
                <a:lnTo>
                  <a:pt x="103231" y="1523999"/>
                </a:lnTo>
                <a:lnTo>
                  <a:pt x="90955" y="1562099"/>
                </a:lnTo>
                <a:lnTo>
                  <a:pt x="79541" y="1600199"/>
                </a:lnTo>
                <a:lnTo>
                  <a:pt x="68986" y="1638299"/>
                </a:lnTo>
                <a:lnTo>
                  <a:pt x="59287" y="1676399"/>
                </a:lnTo>
                <a:lnTo>
                  <a:pt x="47062" y="1727199"/>
                </a:lnTo>
                <a:lnTo>
                  <a:pt x="36258" y="1777999"/>
                </a:lnTo>
                <a:lnTo>
                  <a:pt x="26869" y="1828799"/>
                </a:lnTo>
                <a:lnTo>
                  <a:pt x="18892" y="1866899"/>
                </a:lnTo>
                <a:lnTo>
                  <a:pt x="12321" y="1917699"/>
                </a:lnTo>
                <a:lnTo>
                  <a:pt x="7151" y="1968499"/>
                </a:lnTo>
                <a:lnTo>
                  <a:pt x="3377" y="2019299"/>
                </a:lnTo>
                <a:lnTo>
                  <a:pt x="995" y="2070099"/>
                </a:lnTo>
                <a:lnTo>
                  <a:pt x="0" y="2120899"/>
                </a:lnTo>
                <a:lnTo>
                  <a:pt x="386" y="2171699"/>
                </a:lnTo>
                <a:lnTo>
                  <a:pt x="2149" y="2222499"/>
                </a:lnTo>
                <a:lnTo>
                  <a:pt x="5285" y="2260599"/>
                </a:lnTo>
                <a:lnTo>
                  <a:pt x="9788" y="2311399"/>
                </a:lnTo>
                <a:lnTo>
                  <a:pt x="15653" y="2362199"/>
                </a:lnTo>
                <a:lnTo>
                  <a:pt x="22876" y="2412999"/>
                </a:lnTo>
                <a:lnTo>
                  <a:pt x="31452" y="2451099"/>
                </a:lnTo>
                <a:lnTo>
                  <a:pt x="41376" y="2501899"/>
                </a:lnTo>
                <a:lnTo>
                  <a:pt x="52642" y="2552699"/>
                </a:lnTo>
                <a:lnTo>
                  <a:pt x="65247" y="2590799"/>
                </a:lnTo>
                <a:lnTo>
                  <a:pt x="79185" y="2641599"/>
                </a:lnTo>
                <a:lnTo>
                  <a:pt x="94452" y="2679699"/>
                </a:lnTo>
                <a:lnTo>
                  <a:pt x="111042" y="2730499"/>
                </a:lnTo>
                <a:lnTo>
                  <a:pt x="128951" y="2768599"/>
                </a:lnTo>
                <a:lnTo>
                  <a:pt x="148174" y="2819399"/>
                </a:lnTo>
                <a:lnTo>
                  <a:pt x="168706" y="2857499"/>
                </a:lnTo>
                <a:lnTo>
                  <a:pt x="190542" y="2895599"/>
                </a:lnTo>
                <a:lnTo>
                  <a:pt x="213677" y="2933699"/>
                </a:lnTo>
                <a:lnTo>
                  <a:pt x="238107" y="2984499"/>
                </a:lnTo>
                <a:lnTo>
                  <a:pt x="263827" y="3022599"/>
                </a:lnTo>
                <a:lnTo>
                  <a:pt x="290832" y="3060699"/>
                </a:lnTo>
                <a:lnTo>
                  <a:pt x="319116" y="3098799"/>
                </a:lnTo>
                <a:lnTo>
                  <a:pt x="358762" y="3149599"/>
                </a:lnTo>
                <a:lnTo>
                  <a:pt x="380147" y="3162299"/>
                </a:lnTo>
                <a:lnTo>
                  <a:pt x="402605" y="3187699"/>
                </a:lnTo>
                <a:lnTo>
                  <a:pt x="450829" y="3238499"/>
                </a:lnTo>
                <a:lnTo>
                  <a:pt x="503618" y="3289299"/>
                </a:lnTo>
                <a:lnTo>
                  <a:pt x="561158" y="3340099"/>
                </a:lnTo>
                <a:lnTo>
                  <a:pt x="591766" y="3365499"/>
                </a:lnTo>
                <a:lnTo>
                  <a:pt x="623631" y="3390899"/>
                </a:lnTo>
                <a:lnTo>
                  <a:pt x="656775" y="3416299"/>
                </a:lnTo>
                <a:lnTo>
                  <a:pt x="691222" y="3441699"/>
                </a:lnTo>
                <a:lnTo>
                  <a:pt x="726994" y="3454399"/>
                </a:lnTo>
                <a:lnTo>
                  <a:pt x="764115" y="3479799"/>
                </a:lnTo>
                <a:lnTo>
                  <a:pt x="802607" y="3505199"/>
                </a:lnTo>
                <a:lnTo>
                  <a:pt x="842494" y="3530599"/>
                </a:lnTo>
                <a:lnTo>
                  <a:pt x="883799" y="3543299"/>
                </a:lnTo>
                <a:lnTo>
                  <a:pt x="926545" y="3568699"/>
                </a:lnTo>
                <a:lnTo>
                  <a:pt x="970754" y="3581399"/>
                </a:lnTo>
                <a:lnTo>
                  <a:pt x="1016450" y="3606799"/>
                </a:lnTo>
                <a:lnTo>
                  <a:pt x="1063655" y="3619499"/>
                </a:lnTo>
                <a:lnTo>
                  <a:pt x="1112394" y="3644899"/>
                </a:lnTo>
                <a:lnTo>
                  <a:pt x="1162688" y="3657599"/>
                </a:lnTo>
                <a:lnTo>
                  <a:pt x="1268036" y="3682999"/>
                </a:lnTo>
                <a:lnTo>
                  <a:pt x="1379883" y="3708399"/>
                </a:lnTo>
                <a:lnTo>
                  <a:pt x="1560244" y="3746499"/>
                </a:lnTo>
                <a:lnTo>
                  <a:pt x="1623813" y="3746499"/>
                </a:lnTo>
                <a:lnTo>
                  <a:pt x="1689146" y="3759199"/>
                </a:lnTo>
                <a:lnTo>
                  <a:pt x="1756264" y="3759199"/>
                </a:lnTo>
                <a:lnTo>
                  <a:pt x="1825192" y="3771899"/>
                </a:lnTo>
                <a:lnTo>
                  <a:pt x="2557364" y="3771899"/>
                </a:lnTo>
                <a:lnTo>
                  <a:pt x="3173441" y="2895599"/>
                </a:lnTo>
                <a:lnTo>
                  <a:pt x="1968567" y="2895599"/>
                </a:lnTo>
                <a:lnTo>
                  <a:pt x="1904351" y="2882899"/>
                </a:lnTo>
                <a:lnTo>
                  <a:pt x="1722182" y="2882899"/>
                </a:lnTo>
                <a:lnTo>
                  <a:pt x="1609695" y="2857499"/>
                </a:lnTo>
                <a:lnTo>
                  <a:pt x="1556209" y="2857499"/>
                </a:lnTo>
                <a:lnTo>
                  <a:pt x="1454864" y="2832099"/>
                </a:lnTo>
                <a:lnTo>
                  <a:pt x="1407051" y="2806699"/>
                </a:lnTo>
                <a:lnTo>
                  <a:pt x="1361175" y="2793999"/>
                </a:lnTo>
                <a:lnTo>
                  <a:pt x="1317260" y="2781299"/>
                </a:lnTo>
                <a:lnTo>
                  <a:pt x="1275328" y="2755899"/>
                </a:lnTo>
                <a:lnTo>
                  <a:pt x="1235401" y="2743199"/>
                </a:lnTo>
                <a:lnTo>
                  <a:pt x="1197504" y="2717799"/>
                </a:lnTo>
                <a:lnTo>
                  <a:pt x="1161658" y="2692399"/>
                </a:lnTo>
                <a:lnTo>
                  <a:pt x="1127887" y="2666999"/>
                </a:lnTo>
                <a:lnTo>
                  <a:pt x="1096214" y="2641599"/>
                </a:lnTo>
                <a:lnTo>
                  <a:pt x="1066661" y="2616199"/>
                </a:lnTo>
                <a:lnTo>
                  <a:pt x="1014009" y="2552699"/>
                </a:lnTo>
                <a:lnTo>
                  <a:pt x="987335" y="2514599"/>
                </a:lnTo>
                <a:lnTo>
                  <a:pt x="963542" y="2476499"/>
                </a:lnTo>
                <a:lnTo>
                  <a:pt x="942649" y="2438399"/>
                </a:lnTo>
                <a:lnTo>
                  <a:pt x="924679" y="2400299"/>
                </a:lnTo>
                <a:lnTo>
                  <a:pt x="909653" y="2349499"/>
                </a:lnTo>
                <a:lnTo>
                  <a:pt x="897591" y="2298699"/>
                </a:lnTo>
                <a:lnTo>
                  <a:pt x="888516" y="2260599"/>
                </a:lnTo>
                <a:lnTo>
                  <a:pt x="882447" y="2209799"/>
                </a:lnTo>
                <a:lnTo>
                  <a:pt x="879406" y="2158999"/>
                </a:lnTo>
                <a:lnTo>
                  <a:pt x="879415" y="2108199"/>
                </a:lnTo>
                <a:lnTo>
                  <a:pt x="882494" y="2057399"/>
                </a:lnTo>
                <a:lnTo>
                  <a:pt x="888664" y="1993899"/>
                </a:lnTo>
                <a:lnTo>
                  <a:pt x="897948" y="1943099"/>
                </a:lnTo>
                <a:lnTo>
                  <a:pt x="910364" y="1892299"/>
                </a:lnTo>
                <a:lnTo>
                  <a:pt x="920723" y="1854199"/>
                </a:lnTo>
                <a:lnTo>
                  <a:pt x="932628" y="1816099"/>
                </a:lnTo>
                <a:lnTo>
                  <a:pt x="946098" y="1777999"/>
                </a:lnTo>
                <a:lnTo>
                  <a:pt x="961146" y="1739899"/>
                </a:lnTo>
                <a:lnTo>
                  <a:pt x="977790" y="1701799"/>
                </a:lnTo>
                <a:lnTo>
                  <a:pt x="996046" y="1663699"/>
                </a:lnTo>
                <a:lnTo>
                  <a:pt x="1015928" y="1638299"/>
                </a:lnTo>
                <a:lnTo>
                  <a:pt x="1037454" y="1600199"/>
                </a:lnTo>
                <a:lnTo>
                  <a:pt x="1060639" y="1562099"/>
                </a:lnTo>
                <a:lnTo>
                  <a:pt x="1085498" y="1523999"/>
                </a:lnTo>
                <a:lnTo>
                  <a:pt x="1112049" y="1498599"/>
                </a:lnTo>
                <a:lnTo>
                  <a:pt x="1140307" y="1460499"/>
                </a:lnTo>
                <a:lnTo>
                  <a:pt x="1170287" y="1435099"/>
                </a:lnTo>
                <a:lnTo>
                  <a:pt x="1202006" y="1396999"/>
                </a:lnTo>
                <a:lnTo>
                  <a:pt x="1235480" y="1371599"/>
                </a:lnTo>
                <a:lnTo>
                  <a:pt x="1270724" y="1346199"/>
                </a:lnTo>
                <a:lnTo>
                  <a:pt x="1307755" y="1308099"/>
                </a:lnTo>
                <a:lnTo>
                  <a:pt x="1346588" y="1282699"/>
                </a:lnTo>
                <a:lnTo>
                  <a:pt x="1387240" y="1257299"/>
                </a:lnTo>
                <a:lnTo>
                  <a:pt x="1429726" y="1244599"/>
                </a:lnTo>
                <a:lnTo>
                  <a:pt x="1474062" y="1219199"/>
                </a:lnTo>
                <a:lnTo>
                  <a:pt x="1520264" y="1206499"/>
                </a:lnTo>
                <a:lnTo>
                  <a:pt x="1568349" y="1181099"/>
                </a:lnTo>
                <a:lnTo>
                  <a:pt x="1670228" y="1155699"/>
                </a:lnTo>
                <a:lnTo>
                  <a:pt x="1779827" y="1130299"/>
                </a:lnTo>
                <a:lnTo>
                  <a:pt x="2822692" y="1130299"/>
                </a:lnTo>
                <a:lnTo>
                  <a:pt x="3596901" y="0"/>
                </a:lnTo>
                <a:close/>
              </a:path>
              <a:path w="6303009" h="5105400">
                <a:moveTo>
                  <a:pt x="4758408" y="253999"/>
                </a:moveTo>
                <a:lnTo>
                  <a:pt x="3957374" y="253999"/>
                </a:lnTo>
                <a:lnTo>
                  <a:pt x="2100177" y="2895599"/>
                </a:lnTo>
                <a:lnTo>
                  <a:pt x="3173441" y="2895599"/>
                </a:lnTo>
                <a:lnTo>
                  <a:pt x="4414523" y="1130299"/>
                </a:lnTo>
                <a:lnTo>
                  <a:pt x="6302967" y="1130299"/>
                </a:lnTo>
                <a:lnTo>
                  <a:pt x="6302967" y="1079499"/>
                </a:lnTo>
                <a:lnTo>
                  <a:pt x="6300946" y="1079499"/>
                </a:lnTo>
                <a:lnTo>
                  <a:pt x="6276512" y="1041399"/>
                </a:lnTo>
                <a:lnTo>
                  <a:pt x="6250788" y="1003299"/>
                </a:lnTo>
                <a:lnTo>
                  <a:pt x="6223781" y="965199"/>
                </a:lnTo>
                <a:lnTo>
                  <a:pt x="6195495" y="927099"/>
                </a:lnTo>
                <a:lnTo>
                  <a:pt x="6155863" y="876299"/>
                </a:lnTo>
                <a:lnTo>
                  <a:pt x="6112032" y="825499"/>
                </a:lnTo>
                <a:lnTo>
                  <a:pt x="6063816" y="774699"/>
                </a:lnTo>
                <a:lnTo>
                  <a:pt x="6011033" y="723899"/>
                </a:lnTo>
                <a:lnTo>
                  <a:pt x="5953498" y="673099"/>
                </a:lnTo>
                <a:lnTo>
                  <a:pt x="5922891" y="647699"/>
                </a:lnTo>
                <a:lnTo>
                  <a:pt x="5891028" y="622299"/>
                </a:lnTo>
                <a:lnTo>
                  <a:pt x="5857884" y="609599"/>
                </a:lnTo>
                <a:lnTo>
                  <a:pt x="5823438" y="584199"/>
                </a:lnTo>
                <a:lnTo>
                  <a:pt x="5787666" y="558799"/>
                </a:lnTo>
                <a:lnTo>
                  <a:pt x="5750545" y="533399"/>
                </a:lnTo>
                <a:lnTo>
                  <a:pt x="5712052" y="507999"/>
                </a:lnTo>
                <a:lnTo>
                  <a:pt x="5672164" y="495299"/>
                </a:lnTo>
                <a:lnTo>
                  <a:pt x="5630859" y="469899"/>
                </a:lnTo>
                <a:lnTo>
                  <a:pt x="5588113" y="457199"/>
                </a:lnTo>
                <a:lnTo>
                  <a:pt x="5543904" y="431799"/>
                </a:lnTo>
                <a:lnTo>
                  <a:pt x="5498207" y="419099"/>
                </a:lnTo>
                <a:lnTo>
                  <a:pt x="5451001" y="393699"/>
                </a:lnTo>
                <a:lnTo>
                  <a:pt x="5402262" y="380999"/>
                </a:lnTo>
                <a:lnTo>
                  <a:pt x="5351968" y="355599"/>
                </a:lnTo>
                <a:lnTo>
                  <a:pt x="5246620" y="330199"/>
                </a:lnTo>
                <a:lnTo>
                  <a:pt x="5076357" y="292099"/>
                </a:lnTo>
                <a:lnTo>
                  <a:pt x="5016246" y="279399"/>
                </a:lnTo>
                <a:lnTo>
                  <a:pt x="4954419" y="279399"/>
                </a:lnTo>
                <a:lnTo>
                  <a:pt x="4890852" y="266699"/>
                </a:lnTo>
                <a:lnTo>
                  <a:pt x="4825523" y="266699"/>
                </a:lnTo>
                <a:lnTo>
                  <a:pt x="4758408" y="253999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0" name="object 18">
            <a:extLst>
              <a:ext uri="{FF2B5EF4-FFF2-40B4-BE49-F238E27FC236}">
                <a16:creationId xmlns:a16="http://schemas.microsoft.com/office/drawing/2014/main" xmlns="" id="{F6EDDF1D-F179-2248-BED4-77ECF60E816C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15671801" y="8686800"/>
            <a:ext cx="382154" cy="285335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spcBef>
                <a:spcPts val="65"/>
              </a:spcBef>
            </a:pPr>
            <a:fld id="{81D60167-4931-47E6-BA6A-407CBD079E47}" type="slidenum">
              <a:rPr dirty="0">
                <a:solidFill>
                  <a:prstClr val="black">
                    <a:tint val="75000"/>
                  </a:prstClr>
                </a:solidFill>
              </a:rPr>
              <a:pPr marL="38100">
                <a:spcBef>
                  <a:spcPts val="65"/>
                </a:spcBef>
              </a:pPr>
              <a:t>14</a:t>
            </a:fld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7" name="object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4" y="1241320"/>
            <a:ext cx="16256000" cy="511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" name="Group 40">
            <a:extLst>
              <a:ext uri="{FF2B5EF4-FFF2-40B4-BE49-F238E27FC236}">
                <a16:creationId xmlns:a16="http://schemas.microsoft.com/office/drawing/2014/main" xmlns="" id="{FEE2B23C-0F4A-E14D-B045-99691AF2B560}"/>
              </a:ext>
            </a:extLst>
          </p:cNvPr>
          <p:cNvGrpSpPr/>
          <p:nvPr/>
        </p:nvGrpSpPr>
        <p:grpSpPr>
          <a:xfrm>
            <a:off x="370704" y="240905"/>
            <a:ext cx="914452" cy="1075526"/>
            <a:chOff x="634994" y="480009"/>
            <a:chExt cx="914452" cy="1075526"/>
          </a:xfrm>
        </p:grpSpPr>
        <p:pic>
          <p:nvPicPr>
            <p:cNvPr id="29" name="object 5">
              <a:extLst>
                <a:ext uri="{FF2B5EF4-FFF2-40B4-BE49-F238E27FC236}">
                  <a16:creationId xmlns:a16="http://schemas.microsoft.com/office/drawing/2014/main" xmlns="" id="{3C1635DE-3ACA-3444-B6CF-A7A11997A324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30" name="object 6">
              <a:extLst>
                <a:ext uri="{FF2B5EF4-FFF2-40B4-BE49-F238E27FC236}">
                  <a16:creationId xmlns:a16="http://schemas.microsoft.com/office/drawing/2014/main" xmlns="" id="{E186C12B-87BC-7246-9C93-4D8982F295D9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31" name="object 7">
              <a:extLst>
                <a:ext uri="{FF2B5EF4-FFF2-40B4-BE49-F238E27FC236}">
                  <a16:creationId xmlns:a16="http://schemas.microsoft.com/office/drawing/2014/main" xmlns="" id="{032E5027-2433-EB45-B6E6-3B92793393CC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8">
              <a:extLst>
                <a:ext uri="{FF2B5EF4-FFF2-40B4-BE49-F238E27FC236}">
                  <a16:creationId xmlns:a16="http://schemas.microsoft.com/office/drawing/2014/main" xmlns="" id="{7A50A98C-023B-5544-9D04-890D4761F5E5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33" name="object 9">
              <a:extLst>
                <a:ext uri="{FF2B5EF4-FFF2-40B4-BE49-F238E27FC236}">
                  <a16:creationId xmlns:a16="http://schemas.microsoft.com/office/drawing/2014/main" xmlns="" id="{70EABF96-BDF2-5E4C-8DA4-C46599FF1EF7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34" name="object 10">
              <a:extLst>
                <a:ext uri="{FF2B5EF4-FFF2-40B4-BE49-F238E27FC236}">
                  <a16:creationId xmlns:a16="http://schemas.microsoft.com/office/drawing/2014/main" xmlns="" id="{D79E288B-D5E2-6041-B515-C53138B20834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11">
              <a:extLst>
                <a:ext uri="{FF2B5EF4-FFF2-40B4-BE49-F238E27FC236}">
                  <a16:creationId xmlns:a16="http://schemas.microsoft.com/office/drawing/2014/main" xmlns="" id="{3EA55FC9-49BF-9649-B554-DB0BA07059FD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36" name="object 12">
              <a:extLst>
                <a:ext uri="{FF2B5EF4-FFF2-40B4-BE49-F238E27FC236}">
                  <a16:creationId xmlns:a16="http://schemas.microsoft.com/office/drawing/2014/main" xmlns="" id="{361E00FA-8DE8-6C45-8EF4-C0494204D072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37" name="object 13">
              <a:extLst>
                <a:ext uri="{FF2B5EF4-FFF2-40B4-BE49-F238E27FC236}">
                  <a16:creationId xmlns:a16="http://schemas.microsoft.com/office/drawing/2014/main" xmlns="" id="{BB443951-6FE8-E247-B5B9-FE7B385CDDEC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38" name="object 14">
              <a:extLst>
                <a:ext uri="{FF2B5EF4-FFF2-40B4-BE49-F238E27FC236}">
                  <a16:creationId xmlns:a16="http://schemas.microsoft.com/office/drawing/2014/main" xmlns="" id="{3743B841-5E81-3446-A1CA-C8E1E56C8F4C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39" name="object 15">
              <a:extLst>
                <a:ext uri="{FF2B5EF4-FFF2-40B4-BE49-F238E27FC236}">
                  <a16:creationId xmlns:a16="http://schemas.microsoft.com/office/drawing/2014/main" xmlns="" id="{9C486396-18B6-7B4F-A00A-9A37847AC9FD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40" name="object 16">
              <a:extLst>
                <a:ext uri="{FF2B5EF4-FFF2-40B4-BE49-F238E27FC236}">
                  <a16:creationId xmlns:a16="http://schemas.microsoft.com/office/drawing/2014/main" xmlns="" id="{3A4550FC-9534-AB46-8C15-F6BF1CB0DD73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17">
              <a:extLst>
                <a:ext uri="{FF2B5EF4-FFF2-40B4-BE49-F238E27FC236}">
                  <a16:creationId xmlns:a16="http://schemas.microsoft.com/office/drawing/2014/main" xmlns="" id="{812A9633-9586-A64D-9761-4528FA32B53D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  <p:sp>
        <p:nvSpPr>
          <p:cNvPr id="25" name="object 2"/>
          <p:cNvSpPr txBox="1">
            <a:spLocks/>
          </p:cNvSpPr>
          <p:nvPr/>
        </p:nvSpPr>
        <p:spPr>
          <a:xfrm>
            <a:off x="6226493" y="3660788"/>
            <a:ext cx="5181600" cy="1669808"/>
          </a:xfrm>
          <a:prstGeom prst="rect">
            <a:avLst/>
          </a:prstGeom>
        </p:spPr>
        <p:txBody>
          <a:bodyPr vert="horz" wrap="square" lIns="0" tIns="7739" rIns="0" bIns="0" rtlCol="0" anchor="ctr">
            <a:spAutoFit/>
          </a:bodyPr>
          <a:lstStyle>
            <a:lvl1pPr>
              <a:defRPr sz="4100" b="0" i="0">
                <a:solidFill>
                  <a:srgbClr val="594F8C"/>
                </a:solidFill>
                <a:latin typeface="MyriadPro-Cond"/>
                <a:ea typeface="+mj-ea"/>
                <a:cs typeface="MyriadPro-Cond"/>
              </a:defRPr>
            </a:lvl1pPr>
          </a:lstStyle>
          <a:p>
            <a:pPr marL="42954">
              <a:spcBef>
                <a:spcPts val="61"/>
              </a:spcBef>
            </a:pPr>
            <a:r>
              <a:rPr lang="ru-RU" sz="5400" kern="0" spc="43" dirty="0" smtClean="0">
                <a:solidFill>
                  <a:srgbClr val="696A6C"/>
                </a:solidFill>
                <a:latin typeface="+mn-lt"/>
              </a:rPr>
              <a:t>СПАСИБО</a:t>
            </a:r>
            <a:r>
              <a:rPr lang="ru-RU" sz="5400" kern="0" spc="94" dirty="0" smtClean="0">
                <a:solidFill>
                  <a:srgbClr val="696A6C"/>
                </a:solidFill>
                <a:latin typeface="+mn-lt"/>
              </a:rPr>
              <a:t> </a:t>
            </a:r>
            <a:r>
              <a:rPr lang="ru-RU" sz="5400" kern="0" spc="40" dirty="0" smtClean="0">
                <a:solidFill>
                  <a:srgbClr val="696A6C"/>
                </a:solidFill>
                <a:latin typeface="+mn-lt"/>
              </a:rPr>
              <a:t>ЗА</a:t>
            </a:r>
            <a:r>
              <a:rPr lang="ru-RU" sz="5400" kern="0" spc="94" dirty="0" smtClean="0">
                <a:solidFill>
                  <a:srgbClr val="696A6C"/>
                </a:solidFill>
                <a:latin typeface="+mn-lt"/>
              </a:rPr>
              <a:t> </a:t>
            </a:r>
            <a:r>
              <a:rPr lang="ru-RU" sz="5400" kern="0" spc="15" dirty="0" smtClean="0">
                <a:solidFill>
                  <a:srgbClr val="696A6C"/>
                </a:solidFill>
                <a:latin typeface="+mn-lt"/>
              </a:rPr>
              <a:t>ВНИМАНИЕ!</a:t>
            </a:r>
            <a:endParaRPr lang="ru-RU" sz="5400" kern="0" spc="15" dirty="0">
              <a:solidFill>
                <a:srgbClr val="696A6C"/>
              </a:solidFill>
              <a:latin typeface="+mn-lt"/>
            </a:endParaRPr>
          </a:p>
        </p:txBody>
      </p:sp>
      <p:sp>
        <p:nvSpPr>
          <p:cNvPr id="26" name="object 3"/>
          <p:cNvSpPr txBox="1"/>
          <p:nvPr/>
        </p:nvSpPr>
        <p:spPr>
          <a:xfrm>
            <a:off x="6791634" y="5562600"/>
            <a:ext cx="2784166" cy="500257"/>
          </a:xfrm>
          <a:prstGeom prst="rect">
            <a:avLst/>
          </a:prstGeom>
        </p:spPr>
        <p:txBody>
          <a:bodyPr vert="horz" wrap="square" lIns="0" tIns="7739" rIns="0" bIns="0" rtlCol="0">
            <a:spAutoFit/>
          </a:bodyPr>
          <a:lstStyle/>
          <a:p>
            <a:pPr marL="7739">
              <a:spcBef>
                <a:spcPts val="61"/>
              </a:spcBef>
            </a:pPr>
            <a:r>
              <a:rPr sz="3200" spc="-34" dirty="0">
                <a:solidFill>
                  <a:srgbClr val="594F8C"/>
                </a:solidFill>
                <a:latin typeface="Montserrat"/>
                <a:cs typeface="Montserrat"/>
              </a:rPr>
              <a:t>S</a:t>
            </a:r>
            <a:r>
              <a:rPr sz="3200" spc="-55" dirty="0">
                <a:solidFill>
                  <a:srgbClr val="594F8C"/>
                </a:solidFill>
                <a:latin typeface="Montserrat"/>
                <a:cs typeface="Montserrat"/>
              </a:rPr>
              <a:t>F</a:t>
            </a:r>
            <a:r>
              <a:rPr sz="3200" spc="3" dirty="0">
                <a:solidFill>
                  <a:srgbClr val="594F8C"/>
                </a:solidFill>
                <a:latin typeface="Montserrat"/>
                <a:cs typeface="Montserrat"/>
              </a:rPr>
              <a:t>R</a:t>
            </a:r>
            <a:r>
              <a:rPr sz="3200" spc="-52" dirty="0">
                <a:solidFill>
                  <a:srgbClr val="594F8C"/>
                </a:solidFill>
                <a:latin typeface="Montserrat"/>
                <a:cs typeface="Montserrat"/>
              </a:rPr>
              <a:t>.</a:t>
            </a:r>
            <a:r>
              <a:rPr sz="3200" spc="-37" dirty="0">
                <a:solidFill>
                  <a:srgbClr val="594F8C"/>
                </a:solidFill>
                <a:latin typeface="Montserrat"/>
                <a:cs typeface="Montserrat"/>
              </a:rPr>
              <a:t>G</a:t>
            </a:r>
            <a:r>
              <a:rPr sz="3200" spc="-64" dirty="0">
                <a:solidFill>
                  <a:srgbClr val="594F8C"/>
                </a:solidFill>
                <a:latin typeface="Montserrat"/>
                <a:cs typeface="Montserrat"/>
              </a:rPr>
              <a:t>O</a:t>
            </a:r>
            <a:r>
              <a:rPr sz="3200" spc="-140" dirty="0">
                <a:solidFill>
                  <a:srgbClr val="594F8C"/>
                </a:solidFill>
                <a:latin typeface="Montserrat"/>
                <a:cs typeface="Montserrat"/>
              </a:rPr>
              <a:t>V</a:t>
            </a:r>
            <a:r>
              <a:rPr sz="3200" spc="-6" dirty="0">
                <a:solidFill>
                  <a:srgbClr val="594F8C"/>
                </a:solidFill>
                <a:latin typeface="Montserrat"/>
                <a:cs typeface="Montserrat"/>
              </a:rPr>
              <a:t>.</a:t>
            </a:r>
            <a:r>
              <a:rPr sz="3200" spc="-40" dirty="0">
                <a:solidFill>
                  <a:srgbClr val="594F8C"/>
                </a:solidFill>
                <a:latin typeface="Montserrat"/>
                <a:cs typeface="Montserrat"/>
              </a:rPr>
              <a:t>R</a:t>
            </a:r>
            <a:r>
              <a:rPr sz="3200" dirty="0">
                <a:solidFill>
                  <a:srgbClr val="594F8C"/>
                </a:solidFill>
                <a:latin typeface="Montserrat"/>
                <a:cs typeface="Montserrat"/>
              </a:rPr>
              <a:t>U</a:t>
            </a:r>
          </a:p>
        </p:txBody>
      </p:sp>
    </p:spTree>
    <p:extLst>
      <p:ext uri="{BB962C8B-B14F-4D97-AF65-F5344CB8AC3E}">
        <p14:creationId xmlns:p14="http://schemas.microsoft.com/office/powerpoint/2010/main" val="8240382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" y="-5080"/>
            <a:ext cx="16251237" cy="1734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4" name="object 2">
            <a:extLst>
              <a:ext uri="{FF2B5EF4-FFF2-40B4-BE49-F238E27FC236}">
                <a16:creationId xmlns:a16="http://schemas.microsoft.com/office/drawing/2014/main" xmlns="" id="{7132B31C-89BE-4F45-9A78-056DB5164EC0}"/>
              </a:ext>
            </a:extLst>
          </p:cNvPr>
          <p:cNvSpPr/>
          <p:nvPr/>
        </p:nvSpPr>
        <p:spPr>
          <a:xfrm>
            <a:off x="0" y="4749800"/>
            <a:ext cx="6226810" cy="4394200"/>
          </a:xfrm>
          <a:custGeom>
            <a:avLst/>
            <a:gdLst/>
            <a:ahLst/>
            <a:cxnLst/>
            <a:rect l="l" t="t" r="r" b="b"/>
            <a:pathLst>
              <a:path w="6226810" h="4394200">
                <a:moveTo>
                  <a:pt x="6036116" y="1600200"/>
                </a:moveTo>
                <a:lnTo>
                  <a:pt x="4322374" y="1600200"/>
                </a:lnTo>
                <a:lnTo>
                  <a:pt x="4384865" y="1612900"/>
                </a:lnTo>
                <a:lnTo>
                  <a:pt x="4504556" y="1612900"/>
                </a:lnTo>
                <a:lnTo>
                  <a:pt x="4617041" y="1638300"/>
                </a:lnTo>
                <a:lnTo>
                  <a:pt x="4670524" y="1638300"/>
                </a:lnTo>
                <a:lnTo>
                  <a:pt x="4771858" y="1663700"/>
                </a:lnTo>
                <a:lnTo>
                  <a:pt x="4819664" y="1676400"/>
                </a:lnTo>
                <a:lnTo>
                  <a:pt x="4865532" y="1701800"/>
                </a:lnTo>
                <a:lnTo>
                  <a:pt x="4909439" y="1714500"/>
                </a:lnTo>
                <a:lnTo>
                  <a:pt x="4951363" y="1739900"/>
                </a:lnTo>
                <a:lnTo>
                  <a:pt x="4991281" y="1752600"/>
                </a:lnTo>
                <a:lnTo>
                  <a:pt x="5029170" y="1778000"/>
                </a:lnTo>
                <a:lnTo>
                  <a:pt x="5065008" y="1803400"/>
                </a:lnTo>
                <a:lnTo>
                  <a:pt x="5098772" y="1828800"/>
                </a:lnTo>
                <a:lnTo>
                  <a:pt x="5130438" y="1854200"/>
                </a:lnTo>
                <a:lnTo>
                  <a:pt x="5159986" y="1879600"/>
                </a:lnTo>
                <a:lnTo>
                  <a:pt x="5212631" y="1943100"/>
                </a:lnTo>
                <a:lnTo>
                  <a:pt x="5239335" y="1981200"/>
                </a:lnTo>
                <a:lnTo>
                  <a:pt x="5263154" y="2019300"/>
                </a:lnTo>
                <a:lnTo>
                  <a:pt x="5284069" y="2057400"/>
                </a:lnTo>
                <a:lnTo>
                  <a:pt x="5302057" y="2095500"/>
                </a:lnTo>
                <a:lnTo>
                  <a:pt x="5317097" y="2146300"/>
                </a:lnTo>
                <a:lnTo>
                  <a:pt x="5329170" y="2197100"/>
                </a:lnTo>
                <a:lnTo>
                  <a:pt x="5338254" y="2235200"/>
                </a:lnTo>
                <a:lnTo>
                  <a:pt x="5344328" y="2286000"/>
                </a:lnTo>
                <a:lnTo>
                  <a:pt x="5347372" y="2336800"/>
                </a:lnTo>
                <a:lnTo>
                  <a:pt x="5347364" y="2387600"/>
                </a:lnTo>
                <a:lnTo>
                  <a:pt x="5344284" y="2438400"/>
                </a:lnTo>
                <a:lnTo>
                  <a:pt x="5338111" y="2501900"/>
                </a:lnTo>
                <a:lnTo>
                  <a:pt x="5328824" y="2552700"/>
                </a:lnTo>
                <a:lnTo>
                  <a:pt x="5316402" y="2603500"/>
                </a:lnTo>
                <a:lnTo>
                  <a:pt x="5302557" y="2654300"/>
                </a:lnTo>
                <a:lnTo>
                  <a:pt x="5286285" y="2692400"/>
                </a:lnTo>
                <a:lnTo>
                  <a:pt x="5267683" y="2743200"/>
                </a:lnTo>
                <a:lnTo>
                  <a:pt x="5246847" y="2781300"/>
                </a:lnTo>
                <a:lnTo>
                  <a:pt x="5223873" y="2832100"/>
                </a:lnTo>
                <a:lnTo>
                  <a:pt x="5198858" y="2870200"/>
                </a:lnTo>
                <a:lnTo>
                  <a:pt x="5171897" y="2908300"/>
                </a:lnTo>
                <a:lnTo>
                  <a:pt x="5143087" y="2946400"/>
                </a:lnTo>
                <a:lnTo>
                  <a:pt x="5112524" y="2984500"/>
                </a:lnTo>
                <a:lnTo>
                  <a:pt x="5080303" y="3009900"/>
                </a:lnTo>
                <a:lnTo>
                  <a:pt x="5046523" y="3048000"/>
                </a:lnTo>
                <a:lnTo>
                  <a:pt x="5011277" y="3073400"/>
                </a:lnTo>
                <a:lnTo>
                  <a:pt x="4974664" y="3111500"/>
                </a:lnTo>
                <a:lnTo>
                  <a:pt x="4936778" y="3136900"/>
                </a:lnTo>
                <a:lnTo>
                  <a:pt x="4897716" y="3162300"/>
                </a:lnTo>
                <a:lnTo>
                  <a:pt x="4857575" y="3187700"/>
                </a:lnTo>
                <a:lnTo>
                  <a:pt x="4816450" y="3213100"/>
                </a:lnTo>
                <a:lnTo>
                  <a:pt x="4774438" y="3238500"/>
                </a:lnTo>
                <a:lnTo>
                  <a:pt x="4731634" y="3251200"/>
                </a:lnTo>
                <a:lnTo>
                  <a:pt x="4688136" y="3276600"/>
                </a:lnTo>
                <a:lnTo>
                  <a:pt x="4417938" y="3352800"/>
                </a:lnTo>
                <a:lnTo>
                  <a:pt x="4372268" y="3352800"/>
                </a:lnTo>
                <a:lnTo>
                  <a:pt x="4326673" y="3365500"/>
                </a:lnTo>
                <a:lnTo>
                  <a:pt x="3403922" y="3365500"/>
                </a:lnTo>
                <a:lnTo>
                  <a:pt x="2695527" y="4394200"/>
                </a:lnTo>
                <a:lnTo>
                  <a:pt x="3762512" y="4394200"/>
                </a:lnTo>
                <a:lnTo>
                  <a:pt x="3866126" y="4254500"/>
                </a:lnTo>
                <a:lnTo>
                  <a:pt x="4250081" y="4254500"/>
                </a:lnTo>
                <a:lnTo>
                  <a:pt x="4308077" y="4241800"/>
                </a:lnTo>
                <a:lnTo>
                  <a:pt x="4421686" y="4241800"/>
                </a:lnTo>
                <a:lnTo>
                  <a:pt x="4477293" y="4229100"/>
                </a:lnTo>
                <a:lnTo>
                  <a:pt x="4532096" y="4229100"/>
                </a:lnTo>
                <a:lnTo>
                  <a:pt x="4793928" y="4165600"/>
                </a:lnTo>
                <a:lnTo>
                  <a:pt x="4941151" y="4127500"/>
                </a:lnTo>
                <a:lnTo>
                  <a:pt x="4988558" y="4102100"/>
                </a:lnTo>
                <a:lnTo>
                  <a:pt x="5035124" y="4089400"/>
                </a:lnTo>
                <a:lnTo>
                  <a:pt x="5080847" y="4064000"/>
                </a:lnTo>
                <a:lnTo>
                  <a:pt x="5125723" y="4051300"/>
                </a:lnTo>
                <a:lnTo>
                  <a:pt x="5169748" y="4025900"/>
                </a:lnTo>
                <a:lnTo>
                  <a:pt x="5212918" y="4000500"/>
                </a:lnTo>
                <a:lnTo>
                  <a:pt x="5255231" y="3975100"/>
                </a:lnTo>
                <a:lnTo>
                  <a:pt x="5296681" y="3949700"/>
                </a:lnTo>
                <a:lnTo>
                  <a:pt x="5337266" y="3924300"/>
                </a:lnTo>
                <a:lnTo>
                  <a:pt x="5376982" y="3898900"/>
                </a:lnTo>
                <a:lnTo>
                  <a:pt x="5415826" y="3873500"/>
                </a:lnTo>
                <a:lnTo>
                  <a:pt x="5453793" y="3848100"/>
                </a:lnTo>
                <a:lnTo>
                  <a:pt x="5490880" y="3822700"/>
                </a:lnTo>
                <a:lnTo>
                  <a:pt x="5527084" y="3797300"/>
                </a:lnTo>
                <a:lnTo>
                  <a:pt x="5562401" y="3759200"/>
                </a:lnTo>
                <a:lnTo>
                  <a:pt x="5596827" y="3733800"/>
                </a:lnTo>
                <a:lnTo>
                  <a:pt x="5630358" y="3708400"/>
                </a:lnTo>
                <a:lnTo>
                  <a:pt x="5662991" y="3670300"/>
                </a:lnTo>
                <a:lnTo>
                  <a:pt x="5694723" y="3644900"/>
                </a:lnTo>
                <a:lnTo>
                  <a:pt x="5725549" y="3606800"/>
                </a:lnTo>
                <a:lnTo>
                  <a:pt x="5755466" y="3581400"/>
                </a:lnTo>
                <a:lnTo>
                  <a:pt x="5784471" y="3543300"/>
                </a:lnTo>
                <a:lnTo>
                  <a:pt x="5812559" y="3505200"/>
                </a:lnTo>
                <a:lnTo>
                  <a:pt x="5839728" y="3479800"/>
                </a:lnTo>
                <a:lnTo>
                  <a:pt x="5865973" y="3441700"/>
                </a:lnTo>
                <a:lnTo>
                  <a:pt x="5891291" y="3403600"/>
                </a:lnTo>
                <a:lnTo>
                  <a:pt x="5915678" y="3365500"/>
                </a:lnTo>
                <a:lnTo>
                  <a:pt x="5939131" y="3340100"/>
                </a:lnTo>
                <a:lnTo>
                  <a:pt x="5961646" y="3302000"/>
                </a:lnTo>
                <a:lnTo>
                  <a:pt x="5983219" y="3263900"/>
                </a:lnTo>
                <a:lnTo>
                  <a:pt x="6003847" y="3225800"/>
                </a:lnTo>
                <a:lnTo>
                  <a:pt x="6023526" y="3187700"/>
                </a:lnTo>
                <a:lnTo>
                  <a:pt x="6042253" y="3149600"/>
                </a:lnTo>
                <a:lnTo>
                  <a:pt x="6060023" y="3124200"/>
                </a:lnTo>
                <a:lnTo>
                  <a:pt x="6076833" y="3086100"/>
                </a:lnTo>
                <a:lnTo>
                  <a:pt x="6092681" y="3048000"/>
                </a:lnTo>
                <a:lnTo>
                  <a:pt x="6107561" y="3009900"/>
                </a:lnTo>
                <a:lnTo>
                  <a:pt x="6121470" y="2971800"/>
                </a:lnTo>
                <a:lnTo>
                  <a:pt x="6134405" y="2933700"/>
                </a:lnTo>
                <a:lnTo>
                  <a:pt x="6146362" y="2895600"/>
                </a:lnTo>
                <a:lnTo>
                  <a:pt x="6157337" y="2857500"/>
                </a:lnTo>
                <a:lnTo>
                  <a:pt x="6167328" y="2819400"/>
                </a:lnTo>
                <a:lnTo>
                  <a:pt x="6179573" y="2768600"/>
                </a:lnTo>
                <a:lnTo>
                  <a:pt x="6190396" y="2717800"/>
                </a:lnTo>
                <a:lnTo>
                  <a:pt x="6199800" y="2667000"/>
                </a:lnTo>
                <a:lnTo>
                  <a:pt x="6207791" y="2628900"/>
                </a:lnTo>
                <a:lnTo>
                  <a:pt x="6214374" y="2578100"/>
                </a:lnTo>
                <a:lnTo>
                  <a:pt x="6219554" y="2527300"/>
                </a:lnTo>
                <a:lnTo>
                  <a:pt x="6223335" y="2476500"/>
                </a:lnTo>
                <a:lnTo>
                  <a:pt x="6225723" y="2425700"/>
                </a:lnTo>
                <a:lnTo>
                  <a:pt x="6226723" y="2374900"/>
                </a:lnTo>
                <a:lnTo>
                  <a:pt x="6226339" y="2324100"/>
                </a:lnTo>
                <a:lnTo>
                  <a:pt x="6224577" y="2273300"/>
                </a:lnTo>
                <a:lnTo>
                  <a:pt x="6221441" y="2235200"/>
                </a:lnTo>
                <a:lnTo>
                  <a:pt x="6216937" y="2184400"/>
                </a:lnTo>
                <a:lnTo>
                  <a:pt x="6211069" y="2133600"/>
                </a:lnTo>
                <a:lnTo>
                  <a:pt x="6203843" y="2082800"/>
                </a:lnTo>
                <a:lnTo>
                  <a:pt x="6195264" y="2044700"/>
                </a:lnTo>
                <a:lnTo>
                  <a:pt x="6185335" y="1993900"/>
                </a:lnTo>
                <a:lnTo>
                  <a:pt x="6174063" y="1943100"/>
                </a:lnTo>
                <a:lnTo>
                  <a:pt x="6161453" y="1905000"/>
                </a:lnTo>
                <a:lnTo>
                  <a:pt x="6147509" y="1854200"/>
                </a:lnTo>
                <a:lnTo>
                  <a:pt x="6132236" y="1816100"/>
                </a:lnTo>
                <a:lnTo>
                  <a:pt x="6115639" y="1765300"/>
                </a:lnTo>
                <a:lnTo>
                  <a:pt x="6097724" y="1727200"/>
                </a:lnTo>
                <a:lnTo>
                  <a:pt x="6078495" y="1676400"/>
                </a:lnTo>
                <a:lnTo>
                  <a:pt x="6057957" y="1638300"/>
                </a:lnTo>
                <a:lnTo>
                  <a:pt x="6036116" y="1600200"/>
                </a:lnTo>
                <a:close/>
              </a:path>
              <a:path w="6226810" h="4394200">
                <a:moveTo>
                  <a:pt x="3639253" y="0"/>
                </a:moveTo>
                <a:lnTo>
                  <a:pt x="2572161" y="0"/>
                </a:lnTo>
                <a:lnTo>
                  <a:pt x="2072619" y="723900"/>
                </a:lnTo>
                <a:lnTo>
                  <a:pt x="1490780" y="723900"/>
                </a:lnTo>
                <a:lnTo>
                  <a:pt x="1432793" y="736600"/>
                </a:lnTo>
                <a:lnTo>
                  <a:pt x="1375844" y="736600"/>
                </a:lnTo>
                <a:lnTo>
                  <a:pt x="1211190" y="774700"/>
                </a:lnTo>
                <a:lnTo>
                  <a:pt x="1158358" y="774700"/>
                </a:lnTo>
                <a:lnTo>
                  <a:pt x="1106545" y="787400"/>
                </a:lnTo>
                <a:lnTo>
                  <a:pt x="1055748" y="812800"/>
                </a:lnTo>
                <a:lnTo>
                  <a:pt x="909420" y="850900"/>
                </a:lnTo>
                <a:lnTo>
                  <a:pt x="862652" y="876300"/>
                </a:lnTo>
                <a:lnTo>
                  <a:pt x="816882" y="901700"/>
                </a:lnTo>
                <a:lnTo>
                  <a:pt x="772106" y="914400"/>
                </a:lnTo>
                <a:lnTo>
                  <a:pt x="728321" y="939800"/>
                </a:lnTo>
                <a:lnTo>
                  <a:pt x="685523" y="965200"/>
                </a:lnTo>
                <a:lnTo>
                  <a:pt x="643708" y="990600"/>
                </a:lnTo>
                <a:lnTo>
                  <a:pt x="602873" y="1003300"/>
                </a:lnTo>
                <a:lnTo>
                  <a:pt x="563014" y="1028700"/>
                </a:lnTo>
                <a:lnTo>
                  <a:pt x="524128" y="1066800"/>
                </a:lnTo>
                <a:lnTo>
                  <a:pt x="486210" y="1092200"/>
                </a:lnTo>
                <a:lnTo>
                  <a:pt x="449257" y="1117600"/>
                </a:lnTo>
                <a:lnTo>
                  <a:pt x="413266" y="1143000"/>
                </a:lnTo>
                <a:lnTo>
                  <a:pt x="378232" y="1168400"/>
                </a:lnTo>
                <a:lnTo>
                  <a:pt x="344153" y="1206500"/>
                </a:lnTo>
                <a:lnTo>
                  <a:pt x="311024" y="1231900"/>
                </a:lnTo>
                <a:lnTo>
                  <a:pt x="278842" y="1270000"/>
                </a:lnTo>
                <a:lnTo>
                  <a:pt x="247603" y="1295400"/>
                </a:lnTo>
                <a:lnTo>
                  <a:pt x="217303" y="1333500"/>
                </a:lnTo>
                <a:lnTo>
                  <a:pt x="187940" y="1358900"/>
                </a:lnTo>
                <a:lnTo>
                  <a:pt x="159508" y="1397000"/>
                </a:lnTo>
                <a:lnTo>
                  <a:pt x="132006" y="1435100"/>
                </a:lnTo>
                <a:lnTo>
                  <a:pt x="105428" y="1460500"/>
                </a:lnTo>
                <a:lnTo>
                  <a:pt x="79771" y="1498600"/>
                </a:lnTo>
                <a:lnTo>
                  <a:pt x="55032" y="1536700"/>
                </a:lnTo>
                <a:lnTo>
                  <a:pt x="31207" y="1562100"/>
                </a:lnTo>
                <a:lnTo>
                  <a:pt x="8292" y="1600200"/>
                </a:lnTo>
                <a:lnTo>
                  <a:pt x="0" y="1612900"/>
                </a:lnTo>
                <a:lnTo>
                  <a:pt x="0" y="3530600"/>
                </a:lnTo>
                <a:lnTo>
                  <a:pt x="2860" y="3530600"/>
                </a:lnTo>
                <a:lnTo>
                  <a:pt x="31145" y="3568700"/>
                </a:lnTo>
                <a:lnTo>
                  <a:pt x="50455" y="3594100"/>
                </a:lnTo>
                <a:lnTo>
                  <a:pt x="92176" y="3644900"/>
                </a:lnTo>
                <a:lnTo>
                  <a:pt x="138186" y="3695700"/>
                </a:lnTo>
                <a:lnTo>
                  <a:pt x="188670" y="3746500"/>
                </a:lnTo>
                <a:lnTo>
                  <a:pt x="243812" y="3797300"/>
                </a:lnTo>
                <a:lnTo>
                  <a:pt x="273186" y="3822700"/>
                </a:lnTo>
                <a:lnTo>
                  <a:pt x="303795" y="3848100"/>
                </a:lnTo>
                <a:lnTo>
                  <a:pt x="335659" y="3873500"/>
                </a:lnTo>
                <a:lnTo>
                  <a:pt x="368804" y="3886200"/>
                </a:lnTo>
                <a:lnTo>
                  <a:pt x="403250" y="3911600"/>
                </a:lnTo>
                <a:lnTo>
                  <a:pt x="439023" y="3937000"/>
                </a:lnTo>
                <a:lnTo>
                  <a:pt x="476144" y="3962400"/>
                </a:lnTo>
                <a:lnTo>
                  <a:pt x="514636" y="3987800"/>
                </a:lnTo>
                <a:lnTo>
                  <a:pt x="554523" y="4000500"/>
                </a:lnTo>
                <a:lnTo>
                  <a:pt x="595828" y="4025900"/>
                </a:lnTo>
                <a:lnTo>
                  <a:pt x="638574" y="4038600"/>
                </a:lnTo>
                <a:lnTo>
                  <a:pt x="682783" y="4064000"/>
                </a:lnTo>
                <a:lnTo>
                  <a:pt x="728479" y="4076700"/>
                </a:lnTo>
                <a:lnTo>
                  <a:pt x="775684" y="4102100"/>
                </a:lnTo>
                <a:lnTo>
                  <a:pt x="824423" y="4114800"/>
                </a:lnTo>
                <a:lnTo>
                  <a:pt x="874717" y="4140200"/>
                </a:lnTo>
                <a:lnTo>
                  <a:pt x="926590" y="4152900"/>
                </a:lnTo>
                <a:lnTo>
                  <a:pt x="1035165" y="4178300"/>
                </a:lnTo>
                <a:lnTo>
                  <a:pt x="1210443" y="4216400"/>
                </a:lnTo>
                <a:lnTo>
                  <a:pt x="1272273" y="4216400"/>
                </a:lnTo>
                <a:lnTo>
                  <a:pt x="1335842" y="4229100"/>
                </a:lnTo>
                <a:lnTo>
                  <a:pt x="1401175" y="4229100"/>
                </a:lnTo>
                <a:lnTo>
                  <a:pt x="1468293" y="4241800"/>
                </a:lnTo>
                <a:lnTo>
                  <a:pt x="2269393" y="4241800"/>
                </a:lnTo>
                <a:lnTo>
                  <a:pt x="2885470" y="3365500"/>
                </a:lnTo>
                <a:lnTo>
                  <a:pt x="1493165" y="3365500"/>
                </a:lnTo>
                <a:lnTo>
                  <a:pt x="1434211" y="3352800"/>
                </a:lnTo>
                <a:lnTo>
                  <a:pt x="1377056" y="3352800"/>
                </a:lnTo>
                <a:lnTo>
                  <a:pt x="1268238" y="3327400"/>
                </a:lnTo>
                <a:lnTo>
                  <a:pt x="1166893" y="3302000"/>
                </a:lnTo>
                <a:lnTo>
                  <a:pt x="1119080" y="3289300"/>
                </a:lnTo>
                <a:lnTo>
                  <a:pt x="1073204" y="3276600"/>
                </a:lnTo>
                <a:lnTo>
                  <a:pt x="1029289" y="3251200"/>
                </a:lnTo>
                <a:lnTo>
                  <a:pt x="987357" y="3238500"/>
                </a:lnTo>
                <a:lnTo>
                  <a:pt x="947430" y="3213100"/>
                </a:lnTo>
                <a:lnTo>
                  <a:pt x="909533" y="3200400"/>
                </a:lnTo>
                <a:lnTo>
                  <a:pt x="873687" y="3175000"/>
                </a:lnTo>
                <a:lnTo>
                  <a:pt x="839916" y="3149600"/>
                </a:lnTo>
                <a:lnTo>
                  <a:pt x="808243" y="3124200"/>
                </a:lnTo>
                <a:lnTo>
                  <a:pt x="778690" y="3098800"/>
                </a:lnTo>
                <a:lnTo>
                  <a:pt x="751281" y="3060700"/>
                </a:lnTo>
                <a:lnTo>
                  <a:pt x="726038" y="3035300"/>
                </a:lnTo>
                <a:lnTo>
                  <a:pt x="699364" y="2997200"/>
                </a:lnTo>
                <a:lnTo>
                  <a:pt x="675571" y="2959100"/>
                </a:lnTo>
                <a:lnTo>
                  <a:pt x="654678" y="2921000"/>
                </a:lnTo>
                <a:lnTo>
                  <a:pt x="636708" y="2870200"/>
                </a:lnTo>
                <a:lnTo>
                  <a:pt x="621682" y="2832100"/>
                </a:lnTo>
                <a:lnTo>
                  <a:pt x="609620" y="2781300"/>
                </a:lnTo>
                <a:lnTo>
                  <a:pt x="600545" y="2730500"/>
                </a:lnTo>
                <a:lnTo>
                  <a:pt x="594476" y="2679700"/>
                </a:lnTo>
                <a:lnTo>
                  <a:pt x="591435" y="2628900"/>
                </a:lnTo>
                <a:lnTo>
                  <a:pt x="591444" y="2578100"/>
                </a:lnTo>
                <a:lnTo>
                  <a:pt x="594523" y="2527300"/>
                </a:lnTo>
                <a:lnTo>
                  <a:pt x="600693" y="2476500"/>
                </a:lnTo>
                <a:lnTo>
                  <a:pt x="609976" y="2425700"/>
                </a:lnTo>
                <a:lnTo>
                  <a:pt x="622393" y="2374900"/>
                </a:lnTo>
                <a:lnTo>
                  <a:pt x="632752" y="2336800"/>
                </a:lnTo>
                <a:lnTo>
                  <a:pt x="644657" y="2298700"/>
                </a:lnTo>
                <a:lnTo>
                  <a:pt x="658127" y="2260600"/>
                </a:lnTo>
                <a:lnTo>
                  <a:pt x="673175" y="2222500"/>
                </a:lnTo>
                <a:lnTo>
                  <a:pt x="689819" y="2184400"/>
                </a:lnTo>
                <a:lnTo>
                  <a:pt x="708075" y="2146300"/>
                </a:lnTo>
                <a:lnTo>
                  <a:pt x="727957" y="2108200"/>
                </a:lnTo>
                <a:lnTo>
                  <a:pt x="749483" y="2070100"/>
                </a:lnTo>
                <a:lnTo>
                  <a:pt x="772668" y="2044700"/>
                </a:lnTo>
                <a:lnTo>
                  <a:pt x="797527" y="2006600"/>
                </a:lnTo>
                <a:lnTo>
                  <a:pt x="824078" y="1968500"/>
                </a:lnTo>
                <a:lnTo>
                  <a:pt x="852336" y="1943100"/>
                </a:lnTo>
                <a:lnTo>
                  <a:pt x="882316" y="1905000"/>
                </a:lnTo>
                <a:lnTo>
                  <a:pt x="914035" y="1879600"/>
                </a:lnTo>
                <a:lnTo>
                  <a:pt x="947509" y="1841500"/>
                </a:lnTo>
                <a:lnTo>
                  <a:pt x="982753" y="1816100"/>
                </a:lnTo>
                <a:lnTo>
                  <a:pt x="1019784" y="1790700"/>
                </a:lnTo>
                <a:lnTo>
                  <a:pt x="1058617" y="1765300"/>
                </a:lnTo>
                <a:lnTo>
                  <a:pt x="1099269" y="1739900"/>
                </a:lnTo>
                <a:lnTo>
                  <a:pt x="1141755" y="1714500"/>
                </a:lnTo>
                <a:lnTo>
                  <a:pt x="1186091" y="1701800"/>
                </a:lnTo>
                <a:lnTo>
                  <a:pt x="1232293" y="1676400"/>
                </a:lnTo>
                <a:lnTo>
                  <a:pt x="1280378" y="1663700"/>
                </a:lnTo>
                <a:lnTo>
                  <a:pt x="1382257" y="1638300"/>
                </a:lnTo>
                <a:lnTo>
                  <a:pt x="1491856" y="1612900"/>
                </a:lnTo>
                <a:lnTo>
                  <a:pt x="1549590" y="1600200"/>
                </a:lnTo>
                <a:lnTo>
                  <a:pt x="2534721" y="1600200"/>
                </a:lnTo>
                <a:lnTo>
                  <a:pt x="3639253" y="0"/>
                </a:lnTo>
                <a:close/>
              </a:path>
              <a:path w="6226810" h="4394200">
                <a:moveTo>
                  <a:pt x="4401513" y="723900"/>
                </a:moveTo>
                <a:lnTo>
                  <a:pt x="3669403" y="723900"/>
                </a:lnTo>
                <a:lnTo>
                  <a:pt x="1812206" y="3365500"/>
                </a:lnTo>
                <a:lnTo>
                  <a:pt x="2885470" y="3365500"/>
                </a:lnTo>
                <a:lnTo>
                  <a:pt x="4126552" y="1600200"/>
                </a:lnTo>
                <a:lnTo>
                  <a:pt x="6036116" y="1600200"/>
                </a:lnTo>
                <a:lnTo>
                  <a:pt x="6012975" y="1562100"/>
                </a:lnTo>
                <a:lnTo>
                  <a:pt x="5988541" y="1511300"/>
                </a:lnTo>
                <a:lnTo>
                  <a:pt x="5962817" y="1473200"/>
                </a:lnTo>
                <a:lnTo>
                  <a:pt x="5935810" y="1435100"/>
                </a:lnTo>
                <a:lnTo>
                  <a:pt x="5907524" y="1397000"/>
                </a:lnTo>
                <a:lnTo>
                  <a:pt x="5867892" y="1346200"/>
                </a:lnTo>
                <a:lnTo>
                  <a:pt x="5824061" y="1308100"/>
                </a:lnTo>
                <a:lnTo>
                  <a:pt x="5800513" y="1282700"/>
                </a:lnTo>
                <a:lnTo>
                  <a:pt x="5750036" y="1231900"/>
                </a:lnTo>
                <a:lnTo>
                  <a:pt x="5694900" y="1181100"/>
                </a:lnTo>
                <a:lnTo>
                  <a:pt x="5665527" y="1155700"/>
                </a:lnTo>
                <a:lnTo>
                  <a:pt x="5634920" y="1130300"/>
                </a:lnTo>
                <a:lnTo>
                  <a:pt x="5603057" y="1104900"/>
                </a:lnTo>
                <a:lnTo>
                  <a:pt x="5569913" y="1079500"/>
                </a:lnTo>
                <a:lnTo>
                  <a:pt x="5535467" y="1054100"/>
                </a:lnTo>
                <a:lnTo>
                  <a:pt x="5499695" y="1028700"/>
                </a:lnTo>
                <a:lnTo>
                  <a:pt x="5462574" y="1016000"/>
                </a:lnTo>
                <a:lnTo>
                  <a:pt x="5424081" y="990600"/>
                </a:lnTo>
                <a:lnTo>
                  <a:pt x="5384193" y="965200"/>
                </a:lnTo>
                <a:lnTo>
                  <a:pt x="5342888" y="952500"/>
                </a:lnTo>
                <a:lnTo>
                  <a:pt x="5300142" y="927100"/>
                </a:lnTo>
                <a:lnTo>
                  <a:pt x="5255932" y="914400"/>
                </a:lnTo>
                <a:lnTo>
                  <a:pt x="5210236" y="889000"/>
                </a:lnTo>
                <a:lnTo>
                  <a:pt x="5163030" y="876300"/>
                </a:lnTo>
                <a:lnTo>
                  <a:pt x="5114291" y="850900"/>
                </a:lnTo>
                <a:lnTo>
                  <a:pt x="5012124" y="825500"/>
                </a:lnTo>
                <a:lnTo>
                  <a:pt x="4903550" y="800100"/>
                </a:lnTo>
                <a:lnTo>
                  <a:pt x="4728275" y="762000"/>
                </a:lnTo>
                <a:lnTo>
                  <a:pt x="4666448" y="749300"/>
                </a:lnTo>
                <a:lnTo>
                  <a:pt x="4602881" y="749300"/>
                </a:lnTo>
                <a:lnTo>
                  <a:pt x="4537551" y="736600"/>
                </a:lnTo>
                <a:lnTo>
                  <a:pt x="4470437" y="736600"/>
                </a:lnTo>
                <a:lnTo>
                  <a:pt x="4401513" y="723900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5" name="object 3">
            <a:extLst>
              <a:ext uri="{FF2B5EF4-FFF2-40B4-BE49-F238E27FC236}">
                <a16:creationId xmlns:a16="http://schemas.microsoft.com/office/drawing/2014/main" xmlns="" id="{15F52F0A-EB77-A447-95EC-4D62FD0E39A7}"/>
              </a:ext>
            </a:extLst>
          </p:cNvPr>
          <p:cNvSpPr/>
          <p:nvPr/>
        </p:nvSpPr>
        <p:spPr>
          <a:xfrm>
            <a:off x="9953032" y="-30059"/>
            <a:ext cx="6303010" cy="5105400"/>
          </a:xfrm>
          <a:custGeom>
            <a:avLst/>
            <a:gdLst/>
            <a:ahLst/>
            <a:cxnLst/>
            <a:rect l="l" t="t" r="r" b="b"/>
            <a:pathLst>
              <a:path w="6303009" h="5105400">
                <a:moveTo>
                  <a:pt x="6302967" y="1130299"/>
                </a:moveTo>
                <a:lnTo>
                  <a:pt x="4733571" y="1130299"/>
                </a:lnTo>
                <a:lnTo>
                  <a:pt x="4792527" y="1142999"/>
                </a:lnTo>
                <a:lnTo>
                  <a:pt x="4849682" y="1142999"/>
                </a:lnTo>
                <a:lnTo>
                  <a:pt x="4958495" y="1168399"/>
                </a:lnTo>
                <a:lnTo>
                  <a:pt x="5059829" y="1193799"/>
                </a:lnTo>
                <a:lnTo>
                  <a:pt x="5107635" y="1206499"/>
                </a:lnTo>
                <a:lnTo>
                  <a:pt x="5153503" y="1219199"/>
                </a:lnTo>
                <a:lnTo>
                  <a:pt x="5197410" y="1244599"/>
                </a:lnTo>
                <a:lnTo>
                  <a:pt x="5239334" y="1257299"/>
                </a:lnTo>
                <a:lnTo>
                  <a:pt x="5279252" y="1282699"/>
                </a:lnTo>
                <a:lnTo>
                  <a:pt x="5317141" y="1295399"/>
                </a:lnTo>
                <a:lnTo>
                  <a:pt x="5352979" y="1320799"/>
                </a:lnTo>
                <a:lnTo>
                  <a:pt x="5386743" y="1346199"/>
                </a:lnTo>
                <a:lnTo>
                  <a:pt x="5418409" y="1371599"/>
                </a:lnTo>
                <a:lnTo>
                  <a:pt x="5447957" y="1396999"/>
                </a:lnTo>
                <a:lnTo>
                  <a:pt x="5475362" y="1435099"/>
                </a:lnTo>
                <a:lnTo>
                  <a:pt x="5500602" y="1460499"/>
                </a:lnTo>
                <a:lnTo>
                  <a:pt x="5527306" y="1498599"/>
                </a:lnTo>
                <a:lnTo>
                  <a:pt x="5551126" y="1536699"/>
                </a:lnTo>
                <a:lnTo>
                  <a:pt x="5572040" y="1574799"/>
                </a:lnTo>
                <a:lnTo>
                  <a:pt x="5590028" y="1625599"/>
                </a:lnTo>
                <a:lnTo>
                  <a:pt x="5605069" y="1663699"/>
                </a:lnTo>
                <a:lnTo>
                  <a:pt x="5617141" y="1714499"/>
                </a:lnTo>
                <a:lnTo>
                  <a:pt x="5626225" y="1765299"/>
                </a:lnTo>
                <a:lnTo>
                  <a:pt x="5632300" y="1816099"/>
                </a:lnTo>
                <a:lnTo>
                  <a:pt x="5635343" y="1866899"/>
                </a:lnTo>
                <a:lnTo>
                  <a:pt x="5635336" y="1917699"/>
                </a:lnTo>
                <a:lnTo>
                  <a:pt x="5632256" y="1968499"/>
                </a:lnTo>
                <a:lnTo>
                  <a:pt x="5626082" y="2019299"/>
                </a:lnTo>
                <a:lnTo>
                  <a:pt x="5616795" y="2070099"/>
                </a:lnTo>
                <a:lnTo>
                  <a:pt x="5604373" y="2120899"/>
                </a:lnTo>
                <a:lnTo>
                  <a:pt x="5590528" y="2171699"/>
                </a:lnTo>
                <a:lnTo>
                  <a:pt x="5574256" y="2222499"/>
                </a:lnTo>
                <a:lnTo>
                  <a:pt x="5555654" y="2260599"/>
                </a:lnTo>
                <a:lnTo>
                  <a:pt x="5534818" y="2311399"/>
                </a:lnTo>
                <a:lnTo>
                  <a:pt x="5511845" y="2349499"/>
                </a:lnTo>
                <a:lnTo>
                  <a:pt x="5486829" y="2387599"/>
                </a:lnTo>
                <a:lnTo>
                  <a:pt x="5459868" y="2425699"/>
                </a:lnTo>
                <a:lnTo>
                  <a:pt x="5431058" y="2463799"/>
                </a:lnTo>
                <a:lnTo>
                  <a:pt x="5400495" y="2501899"/>
                </a:lnTo>
                <a:lnTo>
                  <a:pt x="5368275" y="2539999"/>
                </a:lnTo>
                <a:lnTo>
                  <a:pt x="5334494" y="2565399"/>
                </a:lnTo>
                <a:lnTo>
                  <a:pt x="5299248" y="2603499"/>
                </a:lnTo>
                <a:lnTo>
                  <a:pt x="5262635" y="2628899"/>
                </a:lnTo>
                <a:lnTo>
                  <a:pt x="5224749" y="2654299"/>
                </a:lnTo>
                <a:lnTo>
                  <a:pt x="5185687" y="2692399"/>
                </a:lnTo>
                <a:lnTo>
                  <a:pt x="5145546" y="2717799"/>
                </a:lnTo>
                <a:lnTo>
                  <a:pt x="5104421" y="2730499"/>
                </a:lnTo>
                <a:lnTo>
                  <a:pt x="5062409" y="2755899"/>
                </a:lnTo>
                <a:lnTo>
                  <a:pt x="5019605" y="2781299"/>
                </a:lnTo>
                <a:lnTo>
                  <a:pt x="4932010" y="2806699"/>
                </a:lnTo>
                <a:lnTo>
                  <a:pt x="4887410" y="2832099"/>
                </a:lnTo>
                <a:lnTo>
                  <a:pt x="4751557" y="2870199"/>
                </a:lnTo>
                <a:lnTo>
                  <a:pt x="4705909" y="2870199"/>
                </a:lnTo>
                <a:lnTo>
                  <a:pt x="4660239" y="2882899"/>
                </a:lnTo>
                <a:lnTo>
                  <a:pt x="4614644" y="2882899"/>
                </a:lnTo>
                <a:lnTo>
                  <a:pt x="4569219" y="2895599"/>
                </a:lnTo>
                <a:lnTo>
                  <a:pt x="3691893" y="2895599"/>
                </a:lnTo>
                <a:lnTo>
                  <a:pt x="2166204" y="5105399"/>
                </a:lnTo>
                <a:lnTo>
                  <a:pt x="3233118" y="5105399"/>
                </a:lnTo>
                <a:lnTo>
                  <a:pt x="4154097" y="3771899"/>
                </a:lnTo>
                <a:lnTo>
                  <a:pt x="4653251" y="3771899"/>
                </a:lnTo>
                <a:lnTo>
                  <a:pt x="4709658" y="3759199"/>
                </a:lnTo>
                <a:lnTo>
                  <a:pt x="4765264" y="3759199"/>
                </a:lnTo>
                <a:lnTo>
                  <a:pt x="4874062" y="3733799"/>
                </a:lnTo>
                <a:lnTo>
                  <a:pt x="4927247" y="3733799"/>
                </a:lnTo>
                <a:lnTo>
                  <a:pt x="5131804" y="3682999"/>
                </a:lnTo>
                <a:lnTo>
                  <a:pt x="5180879" y="3657599"/>
                </a:lnTo>
                <a:lnTo>
                  <a:pt x="5276529" y="3632199"/>
                </a:lnTo>
                <a:lnTo>
                  <a:pt x="5323095" y="3606799"/>
                </a:lnTo>
                <a:lnTo>
                  <a:pt x="5368818" y="3594099"/>
                </a:lnTo>
                <a:lnTo>
                  <a:pt x="5413694" y="3568699"/>
                </a:lnTo>
                <a:lnTo>
                  <a:pt x="5457719" y="3543299"/>
                </a:lnTo>
                <a:lnTo>
                  <a:pt x="5500889" y="3530599"/>
                </a:lnTo>
                <a:lnTo>
                  <a:pt x="5543202" y="3505199"/>
                </a:lnTo>
                <a:lnTo>
                  <a:pt x="5584652" y="3479799"/>
                </a:lnTo>
                <a:lnTo>
                  <a:pt x="5625237" y="3454399"/>
                </a:lnTo>
                <a:lnTo>
                  <a:pt x="5664954" y="3428999"/>
                </a:lnTo>
                <a:lnTo>
                  <a:pt x="5703797" y="3403599"/>
                </a:lnTo>
                <a:lnTo>
                  <a:pt x="5741764" y="3378199"/>
                </a:lnTo>
                <a:lnTo>
                  <a:pt x="5778852" y="3340099"/>
                </a:lnTo>
                <a:lnTo>
                  <a:pt x="5815055" y="3314699"/>
                </a:lnTo>
                <a:lnTo>
                  <a:pt x="5850372" y="3289299"/>
                </a:lnTo>
                <a:lnTo>
                  <a:pt x="5884798" y="3263899"/>
                </a:lnTo>
                <a:lnTo>
                  <a:pt x="5918329" y="3225799"/>
                </a:lnTo>
                <a:lnTo>
                  <a:pt x="5950962" y="3200399"/>
                </a:lnTo>
                <a:lnTo>
                  <a:pt x="5982694" y="3162299"/>
                </a:lnTo>
                <a:lnTo>
                  <a:pt x="6013520" y="3136899"/>
                </a:lnTo>
                <a:lnTo>
                  <a:pt x="6043437" y="3098799"/>
                </a:lnTo>
                <a:lnTo>
                  <a:pt x="6072442" y="3060699"/>
                </a:lnTo>
                <a:lnTo>
                  <a:pt x="6100530" y="3035299"/>
                </a:lnTo>
                <a:lnTo>
                  <a:pt x="6127699" y="2997199"/>
                </a:lnTo>
                <a:lnTo>
                  <a:pt x="6153944" y="2959099"/>
                </a:lnTo>
                <a:lnTo>
                  <a:pt x="6179262" y="2933699"/>
                </a:lnTo>
                <a:lnTo>
                  <a:pt x="6203649" y="2895599"/>
                </a:lnTo>
                <a:lnTo>
                  <a:pt x="6227102" y="2857499"/>
                </a:lnTo>
                <a:lnTo>
                  <a:pt x="6249617" y="2819399"/>
                </a:lnTo>
                <a:lnTo>
                  <a:pt x="6271190" y="2781299"/>
                </a:lnTo>
                <a:lnTo>
                  <a:pt x="6291818" y="2755899"/>
                </a:lnTo>
                <a:lnTo>
                  <a:pt x="6302967" y="2730499"/>
                </a:lnTo>
                <a:lnTo>
                  <a:pt x="6302967" y="1130299"/>
                </a:lnTo>
                <a:close/>
              </a:path>
              <a:path w="6303009" h="5105400">
                <a:moveTo>
                  <a:pt x="3596901" y="0"/>
                </a:moveTo>
                <a:lnTo>
                  <a:pt x="2529940" y="0"/>
                </a:lnTo>
                <a:lnTo>
                  <a:pt x="2360590" y="241299"/>
                </a:lnTo>
                <a:lnTo>
                  <a:pt x="1897855" y="241299"/>
                </a:lnTo>
                <a:lnTo>
                  <a:pt x="1837780" y="253999"/>
                </a:lnTo>
                <a:lnTo>
                  <a:pt x="1720764" y="253999"/>
                </a:lnTo>
                <a:lnTo>
                  <a:pt x="1663816" y="266699"/>
                </a:lnTo>
                <a:lnTo>
                  <a:pt x="1607901" y="266699"/>
                </a:lnTo>
                <a:lnTo>
                  <a:pt x="1499162" y="292099"/>
                </a:lnTo>
                <a:lnTo>
                  <a:pt x="1293936" y="342899"/>
                </a:lnTo>
                <a:lnTo>
                  <a:pt x="1245161" y="368299"/>
                </a:lnTo>
                <a:lnTo>
                  <a:pt x="1150623" y="393699"/>
                </a:lnTo>
                <a:lnTo>
                  <a:pt x="1104853" y="419099"/>
                </a:lnTo>
                <a:lnTo>
                  <a:pt x="1060077" y="444499"/>
                </a:lnTo>
                <a:lnTo>
                  <a:pt x="1016292" y="457199"/>
                </a:lnTo>
                <a:lnTo>
                  <a:pt x="973494" y="482599"/>
                </a:lnTo>
                <a:lnTo>
                  <a:pt x="931679" y="507999"/>
                </a:lnTo>
                <a:lnTo>
                  <a:pt x="890844" y="533399"/>
                </a:lnTo>
                <a:lnTo>
                  <a:pt x="850985" y="558799"/>
                </a:lnTo>
                <a:lnTo>
                  <a:pt x="812099" y="584199"/>
                </a:lnTo>
                <a:lnTo>
                  <a:pt x="774181" y="609599"/>
                </a:lnTo>
                <a:lnTo>
                  <a:pt x="737228" y="634999"/>
                </a:lnTo>
                <a:lnTo>
                  <a:pt x="701237" y="673099"/>
                </a:lnTo>
                <a:lnTo>
                  <a:pt x="666203" y="698499"/>
                </a:lnTo>
                <a:lnTo>
                  <a:pt x="632124" y="723899"/>
                </a:lnTo>
                <a:lnTo>
                  <a:pt x="598995" y="761999"/>
                </a:lnTo>
                <a:lnTo>
                  <a:pt x="566813" y="787399"/>
                </a:lnTo>
                <a:lnTo>
                  <a:pt x="535574" y="825499"/>
                </a:lnTo>
                <a:lnTo>
                  <a:pt x="505274" y="850899"/>
                </a:lnTo>
                <a:lnTo>
                  <a:pt x="475911" y="888999"/>
                </a:lnTo>
                <a:lnTo>
                  <a:pt x="447480" y="914399"/>
                </a:lnTo>
                <a:lnTo>
                  <a:pt x="419977" y="952499"/>
                </a:lnTo>
                <a:lnTo>
                  <a:pt x="393399" y="990599"/>
                </a:lnTo>
                <a:lnTo>
                  <a:pt x="367742" y="1015999"/>
                </a:lnTo>
                <a:lnTo>
                  <a:pt x="343003" y="1054099"/>
                </a:lnTo>
                <a:lnTo>
                  <a:pt x="319178" y="1092199"/>
                </a:lnTo>
                <a:lnTo>
                  <a:pt x="296263" y="1130299"/>
                </a:lnTo>
                <a:lnTo>
                  <a:pt x="274254" y="1168399"/>
                </a:lnTo>
                <a:lnTo>
                  <a:pt x="253149" y="1193799"/>
                </a:lnTo>
                <a:lnTo>
                  <a:pt x="232943" y="1231899"/>
                </a:lnTo>
                <a:lnTo>
                  <a:pt x="213633" y="1269999"/>
                </a:lnTo>
                <a:lnTo>
                  <a:pt x="195214" y="1308099"/>
                </a:lnTo>
                <a:lnTo>
                  <a:pt x="177684" y="1346199"/>
                </a:lnTo>
                <a:lnTo>
                  <a:pt x="161039" y="1384299"/>
                </a:lnTo>
                <a:lnTo>
                  <a:pt x="145275" y="1422399"/>
                </a:lnTo>
                <a:lnTo>
                  <a:pt x="130388" y="1460499"/>
                </a:lnTo>
                <a:lnTo>
                  <a:pt x="116375" y="1485899"/>
                </a:lnTo>
                <a:lnTo>
                  <a:pt x="103231" y="1523999"/>
                </a:lnTo>
                <a:lnTo>
                  <a:pt x="90955" y="1562099"/>
                </a:lnTo>
                <a:lnTo>
                  <a:pt x="79541" y="1600199"/>
                </a:lnTo>
                <a:lnTo>
                  <a:pt x="68986" y="1638299"/>
                </a:lnTo>
                <a:lnTo>
                  <a:pt x="59287" y="1676399"/>
                </a:lnTo>
                <a:lnTo>
                  <a:pt x="47062" y="1727199"/>
                </a:lnTo>
                <a:lnTo>
                  <a:pt x="36258" y="1777999"/>
                </a:lnTo>
                <a:lnTo>
                  <a:pt x="26869" y="1828799"/>
                </a:lnTo>
                <a:lnTo>
                  <a:pt x="18892" y="1866899"/>
                </a:lnTo>
                <a:lnTo>
                  <a:pt x="12321" y="1917699"/>
                </a:lnTo>
                <a:lnTo>
                  <a:pt x="7151" y="1968499"/>
                </a:lnTo>
                <a:lnTo>
                  <a:pt x="3377" y="2019299"/>
                </a:lnTo>
                <a:lnTo>
                  <a:pt x="995" y="2070099"/>
                </a:lnTo>
                <a:lnTo>
                  <a:pt x="0" y="2120899"/>
                </a:lnTo>
                <a:lnTo>
                  <a:pt x="386" y="2171699"/>
                </a:lnTo>
                <a:lnTo>
                  <a:pt x="2149" y="2222499"/>
                </a:lnTo>
                <a:lnTo>
                  <a:pt x="5285" y="2260599"/>
                </a:lnTo>
                <a:lnTo>
                  <a:pt x="9788" y="2311399"/>
                </a:lnTo>
                <a:lnTo>
                  <a:pt x="15653" y="2362199"/>
                </a:lnTo>
                <a:lnTo>
                  <a:pt x="22876" y="2412999"/>
                </a:lnTo>
                <a:lnTo>
                  <a:pt x="31452" y="2451099"/>
                </a:lnTo>
                <a:lnTo>
                  <a:pt x="41376" y="2501899"/>
                </a:lnTo>
                <a:lnTo>
                  <a:pt x="52642" y="2552699"/>
                </a:lnTo>
                <a:lnTo>
                  <a:pt x="65247" y="2590799"/>
                </a:lnTo>
                <a:lnTo>
                  <a:pt x="79185" y="2641599"/>
                </a:lnTo>
                <a:lnTo>
                  <a:pt x="94452" y="2679699"/>
                </a:lnTo>
                <a:lnTo>
                  <a:pt x="111042" y="2730499"/>
                </a:lnTo>
                <a:lnTo>
                  <a:pt x="128951" y="2768599"/>
                </a:lnTo>
                <a:lnTo>
                  <a:pt x="148174" y="2819399"/>
                </a:lnTo>
                <a:lnTo>
                  <a:pt x="168706" y="2857499"/>
                </a:lnTo>
                <a:lnTo>
                  <a:pt x="190542" y="2895599"/>
                </a:lnTo>
                <a:lnTo>
                  <a:pt x="213677" y="2933699"/>
                </a:lnTo>
                <a:lnTo>
                  <a:pt x="238107" y="2984499"/>
                </a:lnTo>
                <a:lnTo>
                  <a:pt x="263827" y="3022599"/>
                </a:lnTo>
                <a:lnTo>
                  <a:pt x="290832" y="3060699"/>
                </a:lnTo>
                <a:lnTo>
                  <a:pt x="319116" y="3098799"/>
                </a:lnTo>
                <a:lnTo>
                  <a:pt x="358762" y="3149599"/>
                </a:lnTo>
                <a:lnTo>
                  <a:pt x="380147" y="3162299"/>
                </a:lnTo>
                <a:lnTo>
                  <a:pt x="402605" y="3187699"/>
                </a:lnTo>
                <a:lnTo>
                  <a:pt x="450829" y="3238499"/>
                </a:lnTo>
                <a:lnTo>
                  <a:pt x="503618" y="3289299"/>
                </a:lnTo>
                <a:lnTo>
                  <a:pt x="561158" y="3340099"/>
                </a:lnTo>
                <a:lnTo>
                  <a:pt x="591766" y="3365499"/>
                </a:lnTo>
                <a:lnTo>
                  <a:pt x="623631" y="3390899"/>
                </a:lnTo>
                <a:lnTo>
                  <a:pt x="656775" y="3416299"/>
                </a:lnTo>
                <a:lnTo>
                  <a:pt x="691222" y="3441699"/>
                </a:lnTo>
                <a:lnTo>
                  <a:pt x="726994" y="3454399"/>
                </a:lnTo>
                <a:lnTo>
                  <a:pt x="764115" y="3479799"/>
                </a:lnTo>
                <a:lnTo>
                  <a:pt x="802607" y="3505199"/>
                </a:lnTo>
                <a:lnTo>
                  <a:pt x="842494" y="3530599"/>
                </a:lnTo>
                <a:lnTo>
                  <a:pt x="883799" y="3543299"/>
                </a:lnTo>
                <a:lnTo>
                  <a:pt x="926545" y="3568699"/>
                </a:lnTo>
                <a:lnTo>
                  <a:pt x="970754" y="3581399"/>
                </a:lnTo>
                <a:lnTo>
                  <a:pt x="1016450" y="3606799"/>
                </a:lnTo>
                <a:lnTo>
                  <a:pt x="1063655" y="3619499"/>
                </a:lnTo>
                <a:lnTo>
                  <a:pt x="1112394" y="3644899"/>
                </a:lnTo>
                <a:lnTo>
                  <a:pt x="1162688" y="3657599"/>
                </a:lnTo>
                <a:lnTo>
                  <a:pt x="1268036" y="3682999"/>
                </a:lnTo>
                <a:lnTo>
                  <a:pt x="1379883" y="3708399"/>
                </a:lnTo>
                <a:lnTo>
                  <a:pt x="1560244" y="3746499"/>
                </a:lnTo>
                <a:lnTo>
                  <a:pt x="1623813" y="3746499"/>
                </a:lnTo>
                <a:lnTo>
                  <a:pt x="1689146" y="3759199"/>
                </a:lnTo>
                <a:lnTo>
                  <a:pt x="1756264" y="3759199"/>
                </a:lnTo>
                <a:lnTo>
                  <a:pt x="1825192" y="3771899"/>
                </a:lnTo>
                <a:lnTo>
                  <a:pt x="2557364" y="3771899"/>
                </a:lnTo>
                <a:lnTo>
                  <a:pt x="3173441" y="2895599"/>
                </a:lnTo>
                <a:lnTo>
                  <a:pt x="1968567" y="2895599"/>
                </a:lnTo>
                <a:lnTo>
                  <a:pt x="1904351" y="2882899"/>
                </a:lnTo>
                <a:lnTo>
                  <a:pt x="1722182" y="2882899"/>
                </a:lnTo>
                <a:lnTo>
                  <a:pt x="1609695" y="2857499"/>
                </a:lnTo>
                <a:lnTo>
                  <a:pt x="1556209" y="2857499"/>
                </a:lnTo>
                <a:lnTo>
                  <a:pt x="1454864" y="2832099"/>
                </a:lnTo>
                <a:lnTo>
                  <a:pt x="1407051" y="2806699"/>
                </a:lnTo>
                <a:lnTo>
                  <a:pt x="1361175" y="2793999"/>
                </a:lnTo>
                <a:lnTo>
                  <a:pt x="1317260" y="2781299"/>
                </a:lnTo>
                <a:lnTo>
                  <a:pt x="1275328" y="2755899"/>
                </a:lnTo>
                <a:lnTo>
                  <a:pt x="1235401" y="2743199"/>
                </a:lnTo>
                <a:lnTo>
                  <a:pt x="1197504" y="2717799"/>
                </a:lnTo>
                <a:lnTo>
                  <a:pt x="1161658" y="2692399"/>
                </a:lnTo>
                <a:lnTo>
                  <a:pt x="1127887" y="2666999"/>
                </a:lnTo>
                <a:lnTo>
                  <a:pt x="1096214" y="2641599"/>
                </a:lnTo>
                <a:lnTo>
                  <a:pt x="1066661" y="2616199"/>
                </a:lnTo>
                <a:lnTo>
                  <a:pt x="1014009" y="2552699"/>
                </a:lnTo>
                <a:lnTo>
                  <a:pt x="987335" y="2514599"/>
                </a:lnTo>
                <a:lnTo>
                  <a:pt x="963542" y="2476499"/>
                </a:lnTo>
                <a:lnTo>
                  <a:pt x="942649" y="2438399"/>
                </a:lnTo>
                <a:lnTo>
                  <a:pt x="924679" y="2400299"/>
                </a:lnTo>
                <a:lnTo>
                  <a:pt x="909653" y="2349499"/>
                </a:lnTo>
                <a:lnTo>
                  <a:pt x="897591" y="2298699"/>
                </a:lnTo>
                <a:lnTo>
                  <a:pt x="888516" y="2260599"/>
                </a:lnTo>
                <a:lnTo>
                  <a:pt x="882447" y="2209799"/>
                </a:lnTo>
                <a:lnTo>
                  <a:pt x="879406" y="2158999"/>
                </a:lnTo>
                <a:lnTo>
                  <a:pt x="879415" y="2108199"/>
                </a:lnTo>
                <a:lnTo>
                  <a:pt x="882494" y="2057399"/>
                </a:lnTo>
                <a:lnTo>
                  <a:pt x="888664" y="1993899"/>
                </a:lnTo>
                <a:lnTo>
                  <a:pt x="897948" y="1943099"/>
                </a:lnTo>
                <a:lnTo>
                  <a:pt x="910364" y="1892299"/>
                </a:lnTo>
                <a:lnTo>
                  <a:pt x="920723" y="1854199"/>
                </a:lnTo>
                <a:lnTo>
                  <a:pt x="932628" y="1816099"/>
                </a:lnTo>
                <a:lnTo>
                  <a:pt x="946098" y="1777999"/>
                </a:lnTo>
                <a:lnTo>
                  <a:pt x="961146" y="1739899"/>
                </a:lnTo>
                <a:lnTo>
                  <a:pt x="977790" y="1701799"/>
                </a:lnTo>
                <a:lnTo>
                  <a:pt x="996046" y="1663699"/>
                </a:lnTo>
                <a:lnTo>
                  <a:pt x="1015928" y="1638299"/>
                </a:lnTo>
                <a:lnTo>
                  <a:pt x="1037454" y="1600199"/>
                </a:lnTo>
                <a:lnTo>
                  <a:pt x="1060639" y="1562099"/>
                </a:lnTo>
                <a:lnTo>
                  <a:pt x="1085498" y="1523999"/>
                </a:lnTo>
                <a:lnTo>
                  <a:pt x="1112049" y="1498599"/>
                </a:lnTo>
                <a:lnTo>
                  <a:pt x="1140307" y="1460499"/>
                </a:lnTo>
                <a:lnTo>
                  <a:pt x="1170287" y="1435099"/>
                </a:lnTo>
                <a:lnTo>
                  <a:pt x="1202006" y="1396999"/>
                </a:lnTo>
                <a:lnTo>
                  <a:pt x="1235480" y="1371599"/>
                </a:lnTo>
                <a:lnTo>
                  <a:pt x="1270724" y="1346199"/>
                </a:lnTo>
                <a:lnTo>
                  <a:pt x="1307755" y="1308099"/>
                </a:lnTo>
                <a:lnTo>
                  <a:pt x="1346588" y="1282699"/>
                </a:lnTo>
                <a:lnTo>
                  <a:pt x="1387240" y="1257299"/>
                </a:lnTo>
                <a:lnTo>
                  <a:pt x="1429726" y="1244599"/>
                </a:lnTo>
                <a:lnTo>
                  <a:pt x="1474062" y="1219199"/>
                </a:lnTo>
                <a:lnTo>
                  <a:pt x="1520264" y="1206499"/>
                </a:lnTo>
                <a:lnTo>
                  <a:pt x="1568349" y="1181099"/>
                </a:lnTo>
                <a:lnTo>
                  <a:pt x="1670228" y="1155699"/>
                </a:lnTo>
                <a:lnTo>
                  <a:pt x="1779827" y="1130299"/>
                </a:lnTo>
                <a:lnTo>
                  <a:pt x="2822692" y="1130299"/>
                </a:lnTo>
                <a:lnTo>
                  <a:pt x="3596901" y="0"/>
                </a:lnTo>
                <a:close/>
              </a:path>
              <a:path w="6303009" h="5105400">
                <a:moveTo>
                  <a:pt x="4758408" y="253999"/>
                </a:moveTo>
                <a:lnTo>
                  <a:pt x="3957374" y="253999"/>
                </a:lnTo>
                <a:lnTo>
                  <a:pt x="2100177" y="2895599"/>
                </a:lnTo>
                <a:lnTo>
                  <a:pt x="3173441" y="2895599"/>
                </a:lnTo>
                <a:lnTo>
                  <a:pt x="4414523" y="1130299"/>
                </a:lnTo>
                <a:lnTo>
                  <a:pt x="6302967" y="1130299"/>
                </a:lnTo>
                <a:lnTo>
                  <a:pt x="6302967" y="1079499"/>
                </a:lnTo>
                <a:lnTo>
                  <a:pt x="6300946" y="1079499"/>
                </a:lnTo>
                <a:lnTo>
                  <a:pt x="6276512" y="1041399"/>
                </a:lnTo>
                <a:lnTo>
                  <a:pt x="6250788" y="1003299"/>
                </a:lnTo>
                <a:lnTo>
                  <a:pt x="6223781" y="965199"/>
                </a:lnTo>
                <a:lnTo>
                  <a:pt x="6195495" y="927099"/>
                </a:lnTo>
                <a:lnTo>
                  <a:pt x="6155863" y="876299"/>
                </a:lnTo>
                <a:lnTo>
                  <a:pt x="6112032" y="825499"/>
                </a:lnTo>
                <a:lnTo>
                  <a:pt x="6063816" y="774699"/>
                </a:lnTo>
                <a:lnTo>
                  <a:pt x="6011033" y="723899"/>
                </a:lnTo>
                <a:lnTo>
                  <a:pt x="5953498" y="673099"/>
                </a:lnTo>
                <a:lnTo>
                  <a:pt x="5922891" y="647699"/>
                </a:lnTo>
                <a:lnTo>
                  <a:pt x="5891028" y="622299"/>
                </a:lnTo>
                <a:lnTo>
                  <a:pt x="5857884" y="609599"/>
                </a:lnTo>
                <a:lnTo>
                  <a:pt x="5823438" y="584199"/>
                </a:lnTo>
                <a:lnTo>
                  <a:pt x="5787666" y="558799"/>
                </a:lnTo>
                <a:lnTo>
                  <a:pt x="5750545" y="533399"/>
                </a:lnTo>
                <a:lnTo>
                  <a:pt x="5712052" y="507999"/>
                </a:lnTo>
                <a:lnTo>
                  <a:pt x="5672164" y="495299"/>
                </a:lnTo>
                <a:lnTo>
                  <a:pt x="5630859" y="469899"/>
                </a:lnTo>
                <a:lnTo>
                  <a:pt x="5588113" y="457199"/>
                </a:lnTo>
                <a:lnTo>
                  <a:pt x="5543904" y="431799"/>
                </a:lnTo>
                <a:lnTo>
                  <a:pt x="5498207" y="419099"/>
                </a:lnTo>
                <a:lnTo>
                  <a:pt x="5451001" y="393699"/>
                </a:lnTo>
                <a:lnTo>
                  <a:pt x="5402262" y="380999"/>
                </a:lnTo>
                <a:lnTo>
                  <a:pt x="5351968" y="355599"/>
                </a:lnTo>
                <a:lnTo>
                  <a:pt x="5246620" y="330199"/>
                </a:lnTo>
                <a:lnTo>
                  <a:pt x="5076357" y="292099"/>
                </a:lnTo>
                <a:lnTo>
                  <a:pt x="5016246" y="279399"/>
                </a:lnTo>
                <a:lnTo>
                  <a:pt x="4954419" y="279399"/>
                </a:lnTo>
                <a:lnTo>
                  <a:pt x="4890852" y="266699"/>
                </a:lnTo>
                <a:lnTo>
                  <a:pt x="4825523" y="266699"/>
                </a:lnTo>
                <a:lnTo>
                  <a:pt x="4758408" y="253999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0" name="object 18">
            <a:extLst>
              <a:ext uri="{FF2B5EF4-FFF2-40B4-BE49-F238E27FC236}">
                <a16:creationId xmlns:a16="http://schemas.microsoft.com/office/drawing/2014/main" xmlns="" id="{F6EDDF1D-F179-2248-BED4-77ECF60E816C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15893299" y="8777964"/>
            <a:ext cx="160655" cy="180340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spcBef>
                <a:spcPts val="65"/>
              </a:spcBef>
            </a:pPr>
            <a:fld id="{81D60167-4931-47E6-BA6A-407CBD079E47}" type="slidenum">
              <a:rPr dirty="0">
                <a:solidFill>
                  <a:prstClr val="black">
                    <a:tint val="75000"/>
                  </a:prstClr>
                </a:solidFill>
              </a:rPr>
              <a:pPr marL="38100">
                <a:spcBef>
                  <a:spcPts val="65"/>
                </a:spcBef>
              </a:pPr>
              <a:t>2</a:t>
            </a:fld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501105" y="3635685"/>
            <a:ext cx="252674" cy="19093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681916" y="1687193"/>
            <a:ext cx="13944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ctr"/>
            <a:r>
              <a:rPr lang="ru-RU" sz="2800" b="1" dirty="0">
                <a:solidFill>
                  <a:srgbClr val="594F8C"/>
                </a:solidFill>
                <a:cs typeface="Arial" panose="020B0604020202020204" pitchFamily="34" charset="0"/>
              </a:rPr>
              <a:t>Федеральный закон от 24.07.1998 № 125-ФЗ (ред. от 25.12.2023)</a:t>
            </a:r>
          </a:p>
          <a:p>
            <a:pPr indent="360363" algn="ctr"/>
            <a:r>
              <a:rPr lang="ru-RU" sz="2800" b="1" dirty="0">
                <a:solidFill>
                  <a:srgbClr val="58595B"/>
                </a:solidFill>
                <a:cs typeface="Arial" panose="020B0604020202020204" pitchFamily="34" charset="0"/>
              </a:rPr>
              <a:t>«Об обязательном социальном страховании от несчастных случаев на производстве и профессиональных </a:t>
            </a:r>
            <a:r>
              <a:rPr lang="ru-RU" sz="2800" b="1" dirty="0" smtClean="0">
                <a:solidFill>
                  <a:srgbClr val="58595B"/>
                </a:solidFill>
                <a:cs typeface="Arial" panose="020B0604020202020204" pitchFamily="34" charset="0"/>
              </a:rPr>
              <a:t>заболеваний»</a:t>
            </a:r>
            <a:endParaRPr lang="en-US" sz="2800" b="1" dirty="0">
              <a:solidFill>
                <a:srgbClr val="58595B"/>
              </a:solidFill>
              <a:cs typeface="Arial" panose="020B0604020202020204" pitchFamily="34" charset="0"/>
            </a:endParaRPr>
          </a:p>
        </p:txBody>
      </p:sp>
      <p:pic>
        <p:nvPicPr>
          <p:cNvPr id="27" name="object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4" y="1241320"/>
            <a:ext cx="16256000" cy="511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" name="Group 40">
            <a:extLst>
              <a:ext uri="{FF2B5EF4-FFF2-40B4-BE49-F238E27FC236}">
                <a16:creationId xmlns:a16="http://schemas.microsoft.com/office/drawing/2014/main" xmlns="" id="{FEE2B23C-0F4A-E14D-B045-99691AF2B560}"/>
              </a:ext>
            </a:extLst>
          </p:cNvPr>
          <p:cNvGrpSpPr/>
          <p:nvPr/>
        </p:nvGrpSpPr>
        <p:grpSpPr>
          <a:xfrm>
            <a:off x="370704" y="240905"/>
            <a:ext cx="914452" cy="1075526"/>
            <a:chOff x="634994" y="480009"/>
            <a:chExt cx="914452" cy="1075526"/>
          </a:xfrm>
        </p:grpSpPr>
        <p:pic>
          <p:nvPicPr>
            <p:cNvPr id="29" name="object 5">
              <a:extLst>
                <a:ext uri="{FF2B5EF4-FFF2-40B4-BE49-F238E27FC236}">
                  <a16:creationId xmlns:a16="http://schemas.microsoft.com/office/drawing/2014/main" xmlns="" id="{3C1635DE-3ACA-3444-B6CF-A7A11997A324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30" name="object 6">
              <a:extLst>
                <a:ext uri="{FF2B5EF4-FFF2-40B4-BE49-F238E27FC236}">
                  <a16:creationId xmlns:a16="http://schemas.microsoft.com/office/drawing/2014/main" xmlns="" id="{E186C12B-87BC-7246-9C93-4D8982F295D9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31" name="object 7">
              <a:extLst>
                <a:ext uri="{FF2B5EF4-FFF2-40B4-BE49-F238E27FC236}">
                  <a16:creationId xmlns:a16="http://schemas.microsoft.com/office/drawing/2014/main" xmlns="" id="{032E5027-2433-EB45-B6E6-3B92793393CC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8">
              <a:extLst>
                <a:ext uri="{FF2B5EF4-FFF2-40B4-BE49-F238E27FC236}">
                  <a16:creationId xmlns:a16="http://schemas.microsoft.com/office/drawing/2014/main" xmlns="" id="{7A50A98C-023B-5544-9D04-890D4761F5E5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33" name="object 9">
              <a:extLst>
                <a:ext uri="{FF2B5EF4-FFF2-40B4-BE49-F238E27FC236}">
                  <a16:creationId xmlns:a16="http://schemas.microsoft.com/office/drawing/2014/main" xmlns="" id="{70EABF96-BDF2-5E4C-8DA4-C46599FF1EF7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34" name="object 10">
              <a:extLst>
                <a:ext uri="{FF2B5EF4-FFF2-40B4-BE49-F238E27FC236}">
                  <a16:creationId xmlns:a16="http://schemas.microsoft.com/office/drawing/2014/main" xmlns="" id="{D79E288B-D5E2-6041-B515-C53138B20834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11">
              <a:extLst>
                <a:ext uri="{FF2B5EF4-FFF2-40B4-BE49-F238E27FC236}">
                  <a16:creationId xmlns:a16="http://schemas.microsoft.com/office/drawing/2014/main" xmlns="" id="{3EA55FC9-49BF-9649-B554-DB0BA07059FD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36" name="object 12">
              <a:extLst>
                <a:ext uri="{FF2B5EF4-FFF2-40B4-BE49-F238E27FC236}">
                  <a16:creationId xmlns:a16="http://schemas.microsoft.com/office/drawing/2014/main" xmlns="" id="{361E00FA-8DE8-6C45-8EF4-C0494204D072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37" name="object 13">
              <a:extLst>
                <a:ext uri="{FF2B5EF4-FFF2-40B4-BE49-F238E27FC236}">
                  <a16:creationId xmlns:a16="http://schemas.microsoft.com/office/drawing/2014/main" xmlns="" id="{BB443951-6FE8-E247-B5B9-FE7B385CDDEC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38" name="object 14">
              <a:extLst>
                <a:ext uri="{FF2B5EF4-FFF2-40B4-BE49-F238E27FC236}">
                  <a16:creationId xmlns:a16="http://schemas.microsoft.com/office/drawing/2014/main" xmlns="" id="{3743B841-5E81-3446-A1CA-C8E1E56C8F4C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39" name="object 15">
              <a:extLst>
                <a:ext uri="{FF2B5EF4-FFF2-40B4-BE49-F238E27FC236}">
                  <a16:creationId xmlns:a16="http://schemas.microsoft.com/office/drawing/2014/main" xmlns="" id="{9C486396-18B6-7B4F-A00A-9A37847AC9FD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40" name="object 16">
              <a:extLst>
                <a:ext uri="{FF2B5EF4-FFF2-40B4-BE49-F238E27FC236}">
                  <a16:creationId xmlns:a16="http://schemas.microsoft.com/office/drawing/2014/main" xmlns="" id="{3A4550FC-9534-AB46-8C15-F6BF1CB0DD73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17">
              <a:extLst>
                <a:ext uri="{FF2B5EF4-FFF2-40B4-BE49-F238E27FC236}">
                  <a16:creationId xmlns:a16="http://schemas.microsoft.com/office/drawing/2014/main" xmlns="" id="{812A9633-9586-A64D-9761-4528FA32B53D}"/>
                </a:ext>
              </a:extLst>
            </p:cNvPr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  <p:sp>
        <p:nvSpPr>
          <p:cNvPr id="42" name="object 31"/>
          <p:cNvSpPr txBox="1">
            <a:spLocks/>
          </p:cNvSpPr>
          <p:nvPr/>
        </p:nvSpPr>
        <p:spPr>
          <a:xfrm>
            <a:off x="1848049" y="168653"/>
            <a:ext cx="13612334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100" b="0" i="0">
                <a:solidFill>
                  <a:srgbClr val="594F8C"/>
                </a:solidFill>
                <a:latin typeface="MyriadPro-Cond"/>
                <a:ea typeface="+mj-ea"/>
                <a:cs typeface="MyriadPro-Cond"/>
              </a:defRPr>
            </a:lvl1pPr>
          </a:lstStyle>
          <a:p>
            <a:pPr algn="ctr"/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Обязательное социальное страхование от несчастных случаев на производстве и профессиональных заболеваний</a:t>
            </a:r>
            <a:endParaRPr lang="ru-RU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735407" y="3430125"/>
            <a:ext cx="4944793" cy="466902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25" name="object 7"/>
          <p:cNvSpPr/>
          <p:nvPr/>
        </p:nvSpPr>
        <p:spPr>
          <a:xfrm>
            <a:off x="6832600" y="3430125"/>
            <a:ext cx="1208460" cy="4669020"/>
          </a:xfrm>
          <a:custGeom>
            <a:avLst/>
            <a:gdLst/>
            <a:ahLst/>
            <a:cxnLst/>
            <a:rect l="l" t="t" r="r" b="b"/>
            <a:pathLst>
              <a:path w="619759" h="1238885">
                <a:moveTo>
                  <a:pt x="0" y="0"/>
                </a:moveTo>
                <a:lnTo>
                  <a:pt x="0" y="1238846"/>
                </a:lnTo>
                <a:lnTo>
                  <a:pt x="619429" y="619417"/>
                </a:lnTo>
                <a:lnTo>
                  <a:pt x="0" y="0"/>
                </a:lnTo>
                <a:close/>
              </a:path>
            </a:pathLst>
          </a:custGeom>
          <a:solidFill>
            <a:srgbClr val="B2E4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Прямоугольник 2"/>
          <p:cNvSpPr/>
          <p:nvPr/>
        </p:nvSpPr>
        <p:spPr>
          <a:xfrm>
            <a:off x="1697078" y="4032184"/>
            <a:ext cx="4978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464646"/>
                </a:solidFill>
              </a:rPr>
              <a:t>ЗАДАЧИ обязательного</a:t>
            </a:r>
            <a:endParaRPr lang="ru-RU" sz="3200" b="1" dirty="0">
              <a:solidFill>
                <a:srgbClr val="464646"/>
              </a:solidFill>
            </a:endParaRPr>
          </a:p>
          <a:p>
            <a:pPr algn="ctr"/>
            <a:r>
              <a:rPr lang="ru-RU" sz="3200" b="1" dirty="0" smtClean="0">
                <a:solidFill>
                  <a:srgbClr val="464646"/>
                </a:solidFill>
              </a:rPr>
              <a:t>Социального страхования</a:t>
            </a:r>
            <a:endParaRPr lang="ru-RU" sz="3200" b="1" dirty="0">
              <a:solidFill>
                <a:srgbClr val="464646"/>
              </a:solidFill>
            </a:endParaRPr>
          </a:p>
          <a:p>
            <a:pPr algn="ctr"/>
            <a:r>
              <a:rPr lang="ru-RU" sz="3200" b="1" dirty="0">
                <a:solidFill>
                  <a:srgbClr val="464646"/>
                </a:solidFill>
              </a:rPr>
              <a:t>от </a:t>
            </a:r>
            <a:r>
              <a:rPr lang="ru-RU" sz="3200" b="1" dirty="0" smtClean="0">
                <a:solidFill>
                  <a:srgbClr val="464646"/>
                </a:solidFill>
              </a:rPr>
              <a:t>несчастных случаев</a:t>
            </a:r>
            <a:endParaRPr lang="ru-RU" sz="3200" b="1" dirty="0">
              <a:solidFill>
                <a:srgbClr val="464646"/>
              </a:solidFill>
            </a:endParaRPr>
          </a:p>
          <a:p>
            <a:pPr algn="ctr"/>
            <a:r>
              <a:rPr lang="ru-RU" sz="3200" b="1" dirty="0">
                <a:solidFill>
                  <a:srgbClr val="464646"/>
                </a:solidFill>
              </a:rPr>
              <a:t>на </a:t>
            </a:r>
            <a:r>
              <a:rPr lang="ru-RU" sz="3200" b="1" dirty="0" smtClean="0">
                <a:solidFill>
                  <a:srgbClr val="464646"/>
                </a:solidFill>
              </a:rPr>
              <a:t>производстве и профессиональных заболеваний</a:t>
            </a:r>
            <a:endParaRPr lang="ru-RU" sz="3200" b="1" dirty="0">
              <a:solidFill>
                <a:srgbClr val="464646"/>
              </a:solidFill>
            </a:endParaRPr>
          </a:p>
          <a:p>
            <a:pPr algn="ctr"/>
            <a:r>
              <a:rPr lang="ru-RU" sz="3200" b="1" dirty="0">
                <a:solidFill>
                  <a:srgbClr val="464646"/>
                </a:solidFill>
              </a:rPr>
              <a:t>(статья 1)</a:t>
            </a:r>
          </a:p>
        </p:txBody>
      </p:sp>
      <p:sp>
        <p:nvSpPr>
          <p:cNvPr id="43" name="object 6"/>
          <p:cNvSpPr txBox="1"/>
          <p:nvPr/>
        </p:nvSpPr>
        <p:spPr>
          <a:xfrm>
            <a:off x="8301918" y="3604370"/>
            <a:ext cx="7427123" cy="48756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v"/>
            </a:pPr>
            <a:r>
              <a:rPr lang="ru-RU" sz="2800" dirty="0">
                <a:solidFill>
                  <a:srgbClr val="616061"/>
                </a:solidFill>
              </a:rPr>
              <a:t>Обеспечение социальной </a:t>
            </a:r>
            <a:r>
              <a:rPr lang="ru-RU" sz="2800" dirty="0" smtClean="0">
                <a:solidFill>
                  <a:srgbClr val="616061"/>
                </a:solidFill>
              </a:rPr>
              <a:t>защиты застрахованных </a:t>
            </a:r>
            <a:r>
              <a:rPr lang="ru-RU" sz="2800" dirty="0">
                <a:solidFill>
                  <a:srgbClr val="616061"/>
                </a:solidFill>
              </a:rPr>
              <a:t>и </a:t>
            </a:r>
            <a:r>
              <a:rPr lang="ru-RU" sz="2800" dirty="0" smtClean="0">
                <a:solidFill>
                  <a:srgbClr val="616061"/>
                </a:solidFill>
              </a:rPr>
              <a:t>экономической заинтересованности субъектов страхования </a:t>
            </a:r>
            <a:r>
              <a:rPr lang="ru-RU" sz="2800" dirty="0">
                <a:solidFill>
                  <a:srgbClr val="616061"/>
                </a:solidFill>
              </a:rPr>
              <a:t>в </a:t>
            </a:r>
            <a:r>
              <a:rPr lang="ru-RU" sz="2800" dirty="0" smtClean="0">
                <a:solidFill>
                  <a:srgbClr val="616061"/>
                </a:solidFill>
              </a:rPr>
              <a:t>снижении профессионального риска</a:t>
            </a:r>
          </a:p>
          <a:p>
            <a:pPr marL="342900" lvl="0" indent="-342900" algn="just">
              <a:buFont typeface="Wingdings" panose="05000000000000000000" pitchFamily="2" charset="2"/>
              <a:buChar char="v"/>
            </a:pPr>
            <a:r>
              <a:rPr lang="ru-RU" sz="2800" dirty="0">
                <a:solidFill>
                  <a:srgbClr val="616061"/>
                </a:solidFill>
              </a:rPr>
              <a:t>Возмещение вреда, </a:t>
            </a:r>
            <a:r>
              <a:rPr lang="ru-RU" sz="2800" dirty="0" smtClean="0">
                <a:solidFill>
                  <a:srgbClr val="616061"/>
                </a:solidFill>
              </a:rPr>
              <a:t>причиненного жизни </a:t>
            </a:r>
            <a:r>
              <a:rPr lang="ru-RU" sz="2800" dirty="0">
                <a:solidFill>
                  <a:srgbClr val="616061"/>
                </a:solidFill>
              </a:rPr>
              <a:t>и здоровью застрахованного </a:t>
            </a:r>
            <a:r>
              <a:rPr lang="ru-RU" sz="2800" dirty="0" smtClean="0">
                <a:solidFill>
                  <a:srgbClr val="616061"/>
                </a:solidFill>
              </a:rPr>
              <a:t>при исполнении </a:t>
            </a:r>
            <a:r>
              <a:rPr lang="ru-RU" sz="2800" dirty="0">
                <a:solidFill>
                  <a:srgbClr val="616061"/>
                </a:solidFill>
              </a:rPr>
              <a:t>им обязанностей </a:t>
            </a:r>
            <a:r>
              <a:rPr lang="ru-RU" sz="2800" dirty="0" smtClean="0">
                <a:solidFill>
                  <a:srgbClr val="616061"/>
                </a:solidFill>
              </a:rPr>
              <a:t>по трудовому договору</a:t>
            </a:r>
          </a:p>
          <a:p>
            <a:pPr marL="342900" lvl="0" indent="-342900" algn="just">
              <a:buFont typeface="Wingdings" panose="05000000000000000000" pitchFamily="2" charset="2"/>
              <a:buChar char="v"/>
            </a:pPr>
            <a:r>
              <a:rPr lang="ru-RU" sz="2800" dirty="0">
                <a:solidFill>
                  <a:srgbClr val="616061"/>
                </a:solidFill>
              </a:rPr>
              <a:t>Обеспечение предупредительных </a:t>
            </a:r>
            <a:r>
              <a:rPr lang="ru-RU" sz="2800" dirty="0" smtClean="0">
                <a:solidFill>
                  <a:srgbClr val="616061"/>
                </a:solidFill>
              </a:rPr>
              <a:t>мер по </a:t>
            </a:r>
            <a:r>
              <a:rPr lang="ru-RU" sz="2800" dirty="0">
                <a:solidFill>
                  <a:srgbClr val="616061"/>
                </a:solidFill>
              </a:rPr>
              <a:t>сокращению </a:t>
            </a:r>
            <a:r>
              <a:rPr lang="ru-RU" sz="2800" dirty="0" smtClean="0">
                <a:solidFill>
                  <a:srgbClr val="616061"/>
                </a:solidFill>
              </a:rPr>
              <a:t>производственного травматизма </a:t>
            </a:r>
            <a:r>
              <a:rPr lang="ru-RU" sz="2800" dirty="0">
                <a:solidFill>
                  <a:srgbClr val="616061"/>
                </a:solidFill>
              </a:rPr>
              <a:t>и </a:t>
            </a:r>
            <a:r>
              <a:rPr lang="ru-RU" sz="2800" dirty="0" smtClean="0">
                <a:solidFill>
                  <a:srgbClr val="616061"/>
                </a:solidFill>
              </a:rPr>
              <a:t>профессиональных заболеваний</a:t>
            </a:r>
            <a:endParaRPr lang="ru-RU" sz="2800" dirty="0">
              <a:solidFill>
                <a:srgbClr val="616061"/>
              </a:solidFill>
            </a:endParaRPr>
          </a:p>
          <a:p>
            <a:pPr lvl="0"/>
            <a:r>
              <a:rPr lang="ru-RU" sz="3600" dirty="0" smtClean="0">
                <a:solidFill>
                  <a:srgbClr val="616061"/>
                </a:solidFill>
              </a:rPr>
              <a:t> </a:t>
            </a:r>
            <a:endParaRPr lang="ru-RU" sz="3600" dirty="0">
              <a:solidFill>
                <a:srgbClr val="6160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9061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" y="-5080"/>
            <a:ext cx="16251237" cy="1734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4" name="object 2">
            <a:extLst>
              <a:ext uri="{FF2B5EF4-FFF2-40B4-BE49-F238E27FC236}">
                <a16:creationId xmlns:a16="http://schemas.microsoft.com/office/drawing/2014/main" xmlns="" id="{7132B31C-89BE-4F45-9A78-056DB5164EC0}"/>
              </a:ext>
            </a:extLst>
          </p:cNvPr>
          <p:cNvSpPr/>
          <p:nvPr/>
        </p:nvSpPr>
        <p:spPr>
          <a:xfrm>
            <a:off x="0" y="4749800"/>
            <a:ext cx="6226810" cy="4394200"/>
          </a:xfrm>
          <a:custGeom>
            <a:avLst/>
            <a:gdLst/>
            <a:ahLst/>
            <a:cxnLst/>
            <a:rect l="l" t="t" r="r" b="b"/>
            <a:pathLst>
              <a:path w="6226810" h="4394200">
                <a:moveTo>
                  <a:pt x="6036116" y="1600200"/>
                </a:moveTo>
                <a:lnTo>
                  <a:pt x="4322374" y="1600200"/>
                </a:lnTo>
                <a:lnTo>
                  <a:pt x="4384865" y="1612900"/>
                </a:lnTo>
                <a:lnTo>
                  <a:pt x="4504556" y="1612900"/>
                </a:lnTo>
                <a:lnTo>
                  <a:pt x="4617041" y="1638300"/>
                </a:lnTo>
                <a:lnTo>
                  <a:pt x="4670524" y="1638300"/>
                </a:lnTo>
                <a:lnTo>
                  <a:pt x="4771858" y="1663700"/>
                </a:lnTo>
                <a:lnTo>
                  <a:pt x="4819664" y="1676400"/>
                </a:lnTo>
                <a:lnTo>
                  <a:pt x="4865532" y="1701800"/>
                </a:lnTo>
                <a:lnTo>
                  <a:pt x="4909439" y="1714500"/>
                </a:lnTo>
                <a:lnTo>
                  <a:pt x="4951363" y="1739900"/>
                </a:lnTo>
                <a:lnTo>
                  <a:pt x="4991281" y="1752600"/>
                </a:lnTo>
                <a:lnTo>
                  <a:pt x="5029170" y="1778000"/>
                </a:lnTo>
                <a:lnTo>
                  <a:pt x="5065008" y="1803400"/>
                </a:lnTo>
                <a:lnTo>
                  <a:pt x="5098772" y="1828800"/>
                </a:lnTo>
                <a:lnTo>
                  <a:pt x="5130438" y="1854200"/>
                </a:lnTo>
                <a:lnTo>
                  <a:pt x="5159986" y="1879600"/>
                </a:lnTo>
                <a:lnTo>
                  <a:pt x="5212631" y="1943100"/>
                </a:lnTo>
                <a:lnTo>
                  <a:pt x="5239335" y="1981200"/>
                </a:lnTo>
                <a:lnTo>
                  <a:pt x="5263154" y="2019300"/>
                </a:lnTo>
                <a:lnTo>
                  <a:pt x="5284069" y="2057400"/>
                </a:lnTo>
                <a:lnTo>
                  <a:pt x="5302057" y="2095500"/>
                </a:lnTo>
                <a:lnTo>
                  <a:pt x="5317097" y="2146300"/>
                </a:lnTo>
                <a:lnTo>
                  <a:pt x="5329170" y="2197100"/>
                </a:lnTo>
                <a:lnTo>
                  <a:pt x="5338254" y="2235200"/>
                </a:lnTo>
                <a:lnTo>
                  <a:pt x="5344328" y="2286000"/>
                </a:lnTo>
                <a:lnTo>
                  <a:pt x="5347372" y="2336800"/>
                </a:lnTo>
                <a:lnTo>
                  <a:pt x="5347364" y="2387600"/>
                </a:lnTo>
                <a:lnTo>
                  <a:pt x="5344284" y="2438400"/>
                </a:lnTo>
                <a:lnTo>
                  <a:pt x="5338111" y="2501900"/>
                </a:lnTo>
                <a:lnTo>
                  <a:pt x="5328824" y="2552700"/>
                </a:lnTo>
                <a:lnTo>
                  <a:pt x="5316402" y="2603500"/>
                </a:lnTo>
                <a:lnTo>
                  <a:pt x="5302557" y="2654300"/>
                </a:lnTo>
                <a:lnTo>
                  <a:pt x="5286285" y="2692400"/>
                </a:lnTo>
                <a:lnTo>
                  <a:pt x="5267683" y="2743200"/>
                </a:lnTo>
                <a:lnTo>
                  <a:pt x="5246847" y="2781300"/>
                </a:lnTo>
                <a:lnTo>
                  <a:pt x="5223873" y="2832100"/>
                </a:lnTo>
                <a:lnTo>
                  <a:pt x="5198858" y="2870200"/>
                </a:lnTo>
                <a:lnTo>
                  <a:pt x="5171897" y="2908300"/>
                </a:lnTo>
                <a:lnTo>
                  <a:pt x="5143087" y="2946400"/>
                </a:lnTo>
                <a:lnTo>
                  <a:pt x="5112524" y="2984500"/>
                </a:lnTo>
                <a:lnTo>
                  <a:pt x="5080303" y="3009900"/>
                </a:lnTo>
                <a:lnTo>
                  <a:pt x="5046523" y="3048000"/>
                </a:lnTo>
                <a:lnTo>
                  <a:pt x="5011277" y="3073400"/>
                </a:lnTo>
                <a:lnTo>
                  <a:pt x="4974664" y="3111500"/>
                </a:lnTo>
                <a:lnTo>
                  <a:pt x="4936778" y="3136900"/>
                </a:lnTo>
                <a:lnTo>
                  <a:pt x="4897716" y="3162300"/>
                </a:lnTo>
                <a:lnTo>
                  <a:pt x="4857575" y="3187700"/>
                </a:lnTo>
                <a:lnTo>
                  <a:pt x="4816450" y="3213100"/>
                </a:lnTo>
                <a:lnTo>
                  <a:pt x="4774438" y="3238500"/>
                </a:lnTo>
                <a:lnTo>
                  <a:pt x="4731634" y="3251200"/>
                </a:lnTo>
                <a:lnTo>
                  <a:pt x="4688136" y="3276600"/>
                </a:lnTo>
                <a:lnTo>
                  <a:pt x="4417938" y="3352800"/>
                </a:lnTo>
                <a:lnTo>
                  <a:pt x="4372268" y="3352800"/>
                </a:lnTo>
                <a:lnTo>
                  <a:pt x="4326673" y="3365500"/>
                </a:lnTo>
                <a:lnTo>
                  <a:pt x="3403922" y="3365500"/>
                </a:lnTo>
                <a:lnTo>
                  <a:pt x="2695527" y="4394200"/>
                </a:lnTo>
                <a:lnTo>
                  <a:pt x="3762512" y="4394200"/>
                </a:lnTo>
                <a:lnTo>
                  <a:pt x="3866126" y="4254500"/>
                </a:lnTo>
                <a:lnTo>
                  <a:pt x="4250081" y="4254500"/>
                </a:lnTo>
                <a:lnTo>
                  <a:pt x="4308077" y="4241800"/>
                </a:lnTo>
                <a:lnTo>
                  <a:pt x="4421686" y="4241800"/>
                </a:lnTo>
                <a:lnTo>
                  <a:pt x="4477293" y="4229100"/>
                </a:lnTo>
                <a:lnTo>
                  <a:pt x="4532096" y="4229100"/>
                </a:lnTo>
                <a:lnTo>
                  <a:pt x="4793928" y="4165600"/>
                </a:lnTo>
                <a:lnTo>
                  <a:pt x="4941151" y="4127500"/>
                </a:lnTo>
                <a:lnTo>
                  <a:pt x="4988558" y="4102100"/>
                </a:lnTo>
                <a:lnTo>
                  <a:pt x="5035124" y="4089400"/>
                </a:lnTo>
                <a:lnTo>
                  <a:pt x="5080847" y="4064000"/>
                </a:lnTo>
                <a:lnTo>
                  <a:pt x="5125723" y="4051300"/>
                </a:lnTo>
                <a:lnTo>
                  <a:pt x="5169748" y="4025900"/>
                </a:lnTo>
                <a:lnTo>
                  <a:pt x="5212918" y="4000500"/>
                </a:lnTo>
                <a:lnTo>
                  <a:pt x="5255231" y="3975100"/>
                </a:lnTo>
                <a:lnTo>
                  <a:pt x="5296681" y="3949700"/>
                </a:lnTo>
                <a:lnTo>
                  <a:pt x="5337266" y="3924300"/>
                </a:lnTo>
                <a:lnTo>
                  <a:pt x="5376982" y="3898900"/>
                </a:lnTo>
                <a:lnTo>
                  <a:pt x="5415826" y="3873500"/>
                </a:lnTo>
                <a:lnTo>
                  <a:pt x="5453793" y="3848100"/>
                </a:lnTo>
                <a:lnTo>
                  <a:pt x="5490880" y="3822700"/>
                </a:lnTo>
                <a:lnTo>
                  <a:pt x="5527084" y="3797300"/>
                </a:lnTo>
                <a:lnTo>
                  <a:pt x="5562401" y="3759200"/>
                </a:lnTo>
                <a:lnTo>
                  <a:pt x="5596827" y="3733800"/>
                </a:lnTo>
                <a:lnTo>
                  <a:pt x="5630358" y="3708400"/>
                </a:lnTo>
                <a:lnTo>
                  <a:pt x="5662991" y="3670300"/>
                </a:lnTo>
                <a:lnTo>
                  <a:pt x="5694723" y="3644900"/>
                </a:lnTo>
                <a:lnTo>
                  <a:pt x="5725549" y="3606800"/>
                </a:lnTo>
                <a:lnTo>
                  <a:pt x="5755466" y="3581400"/>
                </a:lnTo>
                <a:lnTo>
                  <a:pt x="5784471" y="3543300"/>
                </a:lnTo>
                <a:lnTo>
                  <a:pt x="5812559" y="3505200"/>
                </a:lnTo>
                <a:lnTo>
                  <a:pt x="5839728" y="3479800"/>
                </a:lnTo>
                <a:lnTo>
                  <a:pt x="5865973" y="3441700"/>
                </a:lnTo>
                <a:lnTo>
                  <a:pt x="5891291" y="3403600"/>
                </a:lnTo>
                <a:lnTo>
                  <a:pt x="5915678" y="3365500"/>
                </a:lnTo>
                <a:lnTo>
                  <a:pt x="5939131" y="3340100"/>
                </a:lnTo>
                <a:lnTo>
                  <a:pt x="5961646" y="3302000"/>
                </a:lnTo>
                <a:lnTo>
                  <a:pt x="5983219" y="3263900"/>
                </a:lnTo>
                <a:lnTo>
                  <a:pt x="6003847" y="3225800"/>
                </a:lnTo>
                <a:lnTo>
                  <a:pt x="6023526" y="3187700"/>
                </a:lnTo>
                <a:lnTo>
                  <a:pt x="6042253" y="3149600"/>
                </a:lnTo>
                <a:lnTo>
                  <a:pt x="6060023" y="3124200"/>
                </a:lnTo>
                <a:lnTo>
                  <a:pt x="6076833" y="3086100"/>
                </a:lnTo>
                <a:lnTo>
                  <a:pt x="6092681" y="3048000"/>
                </a:lnTo>
                <a:lnTo>
                  <a:pt x="6107561" y="3009900"/>
                </a:lnTo>
                <a:lnTo>
                  <a:pt x="6121470" y="2971800"/>
                </a:lnTo>
                <a:lnTo>
                  <a:pt x="6134405" y="2933700"/>
                </a:lnTo>
                <a:lnTo>
                  <a:pt x="6146362" y="2895600"/>
                </a:lnTo>
                <a:lnTo>
                  <a:pt x="6157337" y="2857500"/>
                </a:lnTo>
                <a:lnTo>
                  <a:pt x="6167328" y="2819400"/>
                </a:lnTo>
                <a:lnTo>
                  <a:pt x="6179573" y="2768600"/>
                </a:lnTo>
                <a:lnTo>
                  <a:pt x="6190396" y="2717800"/>
                </a:lnTo>
                <a:lnTo>
                  <a:pt x="6199800" y="2667000"/>
                </a:lnTo>
                <a:lnTo>
                  <a:pt x="6207791" y="2628900"/>
                </a:lnTo>
                <a:lnTo>
                  <a:pt x="6214374" y="2578100"/>
                </a:lnTo>
                <a:lnTo>
                  <a:pt x="6219554" y="2527300"/>
                </a:lnTo>
                <a:lnTo>
                  <a:pt x="6223335" y="2476500"/>
                </a:lnTo>
                <a:lnTo>
                  <a:pt x="6225723" y="2425700"/>
                </a:lnTo>
                <a:lnTo>
                  <a:pt x="6226723" y="2374900"/>
                </a:lnTo>
                <a:lnTo>
                  <a:pt x="6226339" y="2324100"/>
                </a:lnTo>
                <a:lnTo>
                  <a:pt x="6224577" y="2273300"/>
                </a:lnTo>
                <a:lnTo>
                  <a:pt x="6221441" y="2235200"/>
                </a:lnTo>
                <a:lnTo>
                  <a:pt x="6216937" y="2184400"/>
                </a:lnTo>
                <a:lnTo>
                  <a:pt x="6211069" y="2133600"/>
                </a:lnTo>
                <a:lnTo>
                  <a:pt x="6203843" y="2082800"/>
                </a:lnTo>
                <a:lnTo>
                  <a:pt x="6195264" y="2044700"/>
                </a:lnTo>
                <a:lnTo>
                  <a:pt x="6185335" y="1993900"/>
                </a:lnTo>
                <a:lnTo>
                  <a:pt x="6174063" y="1943100"/>
                </a:lnTo>
                <a:lnTo>
                  <a:pt x="6161453" y="1905000"/>
                </a:lnTo>
                <a:lnTo>
                  <a:pt x="6147509" y="1854200"/>
                </a:lnTo>
                <a:lnTo>
                  <a:pt x="6132236" y="1816100"/>
                </a:lnTo>
                <a:lnTo>
                  <a:pt x="6115639" y="1765300"/>
                </a:lnTo>
                <a:lnTo>
                  <a:pt x="6097724" y="1727200"/>
                </a:lnTo>
                <a:lnTo>
                  <a:pt x="6078495" y="1676400"/>
                </a:lnTo>
                <a:lnTo>
                  <a:pt x="6057957" y="1638300"/>
                </a:lnTo>
                <a:lnTo>
                  <a:pt x="6036116" y="1600200"/>
                </a:lnTo>
                <a:close/>
              </a:path>
              <a:path w="6226810" h="4394200">
                <a:moveTo>
                  <a:pt x="3639253" y="0"/>
                </a:moveTo>
                <a:lnTo>
                  <a:pt x="2572161" y="0"/>
                </a:lnTo>
                <a:lnTo>
                  <a:pt x="2072619" y="723900"/>
                </a:lnTo>
                <a:lnTo>
                  <a:pt x="1490780" y="723900"/>
                </a:lnTo>
                <a:lnTo>
                  <a:pt x="1432793" y="736600"/>
                </a:lnTo>
                <a:lnTo>
                  <a:pt x="1375844" y="736600"/>
                </a:lnTo>
                <a:lnTo>
                  <a:pt x="1211190" y="774700"/>
                </a:lnTo>
                <a:lnTo>
                  <a:pt x="1158358" y="774700"/>
                </a:lnTo>
                <a:lnTo>
                  <a:pt x="1106545" y="787400"/>
                </a:lnTo>
                <a:lnTo>
                  <a:pt x="1055748" y="812800"/>
                </a:lnTo>
                <a:lnTo>
                  <a:pt x="909420" y="850900"/>
                </a:lnTo>
                <a:lnTo>
                  <a:pt x="862652" y="876300"/>
                </a:lnTo>
                <a:lnTo>
                  <a:pt x="816882" y="901700"/>
                </a:lnTo>
                <a:lnTo>
                  <a:pt x="772106" y="914400"/>
                </a:lnTo>
                <a:lnTo>
                  <a:pt x="728321" y="939800"/>
                </a:lnTo>
                <a:lnTo>
                  <a:pt x="685523" y="965200"/>
                </a:lnTo>
                <a:lnTo>
                  <a:pt x="643708" y="990600"/>
                </a:lnTo>
                <a:lnTo>
                  <a:pt x="602873" y="1003300"/>
                </a:lnTo>
                <a:lnTo>
                  <a:pt x="563014" y="1028700"/>
                </a:lnTo>
                <a:lnTo>
                  <a:pt x="524128" y="1066800"/>
                </a:lnTo>
                <a:lnTo>
                  <a:pt x="486210" y="1092200"/>
                </a:lnTo>
                <a:lnTo>
                  <a:pt x="449257" y="1117600"/>
                </a:lnTo>
                <a:lnTo>
                  <a:pt x="413266" y="1143000"/>
                </a:lnTo>
                <a:lnTo>
                  <a:pt x="378232" y="1168400"/>
                </a:lnTo>
                <a:lnTo>
                  <a:pt x="344153" y="1206500"/>
                </a:lnTo>
                <a:lnTo>
                  <a:pt x="311024" y="1231900"/>
                </a:lnTo>
                <a:lnTo>
                  <a:pt x="278842" y="1270000"/>
                </a:lnTo>
                <a:lnTo>
                  <a:pt x="247603" y="1295400"/>
                </a:lnTo>
                <a:lnTo>
                  <a:pt x="217303" y="1333500"/>
                </a:lnTo>
                <a:lnTo>
                  <a:pt x="187940" y="1358900"/>
                </a:lnTo>
                <a:lnTo>
                  <a:pt x="159508" y="1397000"/>
                </a:lnTo>
                <a:lnTo>
                  <a:pt x="132006" y="1435100"/>
                </a:lnTo>
                <a:lnTo>
                  <a:pt x="105428" y="1460500"/>
                </a:lnTo>
                <a:lnTo>
                  <a:pt x="79771" y="1498600"/>
                </a:lnTo>
                <a:lnTo>
                  <a:pt x="55032" y="1536700"/>
                </a:lnTo>
                <a:lnTo>
                  <a:pt x="31207" y="1562100"/>
                </a:lnTo>
                <a:lnTo>
                  <a:pt x="8292" y="1600200"/>
                </a:lnTo>
                <a:lnTo>
                  <a:pt x="0" y="1612900"/>
                </a:lnTo>
                <a:lnTo>
                  <a:pt x="0" y="3530600"/>
                </a:lnTo>
                <a:lnTo>
                  <a:pt x="2860" y="3530600"/>
                </a:lnTo>
                <a:lnTo>
                  <a:pt x="31145" y="3568700"/>
                </a:lnTo>
                <a:lnTo>
                  <a:pt x="50455" y="3594100"/>
                </a:lnTo>
                <a:lnTo>
                  <a:pt x="92176" y="3644900"/>
                </a:lnTo>
                <a:lnTo>
                  <a:pt x="138186" y="3695700"/>
                </a:lnTo>
                <a:lnTo>
                  <a:pt x="188670" y="3746500"/>
                </a:lnTo>
                <a:lnTo>
                  <a:pt x="243812" y="3797300"/>
                </a:lnTo>
                <a:lnTo>
                  <a:pt x="273186" y="3822700"/>
                </a:lnTo>
                <a:lnTo>
                  <a:pt x="303795" y="3848100"/>
                </a:lnTo>
                <a:lnTo>
                  <a:pt x="335659" y="3873500"/>
                </a:lnTo>
                <a:lnTo>
                  <a:pt x="368804" y="3886200"/>
                </a:lnTo>
                <a:lnTo>
                  <a:pt x="403250" y="3911600"/>
                </a:lnTo>
                <a:lnTo>
                  <a:pt x="439023" y="3937000"/>
                </a:lnTo>
                <a:lnTo>
                  <a:pt x="476144" y="3962400"/>
                </a:lnTo>
                <a:lnTo>
                  <a:pt x="514636" y="3987800"/>
                </a:lnTo>
                <a:lnTo>
                  <a:pt x="554523" y="4000500"/>
                </a:lnTo>
                <a:lnTo>
                  <a:pt x="595828" y="4025900"/>
                </a:lnTo>
                <a:lnTo>
                  <a:pt x="638574" y="4038600"/>
                </a:lnTo>
                <a:lnTo>
                  <a:pt x="682783" y="4064000"/>
                </a:lnTo>
                <a:lnTo>
                  <a:pt x="728479" y="4076700"/>
                </a:lnTo>
                <a:lnTo>
                  <a:pt x="775684" y="4102100"/>
                </a:lnTo>
                <a:lnTo>
                  <a:pt x="824423" y="4114800"/>
                </a:lnTo>
                <a:lnTo>
                  <a:pt x="874717" y="4140200"/>
                </a:lnTo>
                <a:lnTo>
                  <a:pt x="926590" y="4152900"/>
                </a:lnTo>
                <a:lnTo>
                  <a:pt x="1035165" y="4178300"/>
                </a:lnTo>
                <a:lnTo>
                  <a:pt x="1210443" y="4216400"/>
                </a:lnTo>
                <a:lnTo>
                  <a:pt x="1272273" y="4216400"/>
                </a:lnTo>
                <a:lnTo>
                  <a:pt x="1335842" y="4229100"/>
                </a:lnTo>
                <a:lnTo>
                  <a:pt x="1401175" y="4229100"/>
                </a:lnTo>
                <a:lnTo>
                  <a:pt x="1468293" y="4241800"/>
                </a:lnTo>
                <a:lnTo>
                  <a:pt x="2269393" y="4241800"/>
                </a:lnTo>
                <a:lnTo>
                  <a:pt x="2885470" y="3365500"/>
                </a:lnTo>
                <a:lnTo>
                  <a:pt x="1493165" y="3365500"/>
                </a:lnTo>
                <a:lnTo>
                  <a:pt x="1434211" y="3352800"/>
                </a:lnTo>
                <a:lnTo>
                  <a:pt x="1377056" y="3352800"/>
                </a:lnTo>
                <a:lnTo>
                  <a:pt x="1268238" y="3327400"/>
                </a:lnTo>
                <a:lnTo>
                  <a:pt x="1166893" y="3302000"/>
                </a:lnTo>
                <a:lnTo>
                  <a:pt x="1119080" y="3289300"/>
                </a:lnTo>
                <a:lnTo>
                  <a:pt x="1073204" y="3276600"/>
                </a:lnTo>
                <a:lnTo>
                  <a:pt x="1029289" y="3251200"/>
                </a:lnTo>
                <a:lnTo>
                  <a:pt x="987357" y="3238500"/>
                </a:lnTo>
                <a:lnTo>
                  <a:pt x="947430" y="3213100"/>
                </a:lnTo>
                <a:lnTo>
                  <a:pt x="909533" y="3200400"/>
                </a:lnTo>
                <a:lnTo>
                  <a:pt x="873687" y="3175000"/>
                </a:lnTo>
                <a:lnTo>
                  <a:pt x="839916" y="3149600"/>
                </a:lnTo>
                <a:lnTo>
                  <a:pt x="808243" y="3124200"/>
                </a:lnTo>
                <a:lnTo>
                  <a:pt x="778690" y="3098800"/>
                </a:lnTo>
                <a:lnTo>
                  <a:pt x="751281" y="3060700"/>
                </a:lnTo>
                <a:lnTo>
                  <a:pt x="726038" y="3035300"/>
                </a:lnTo>
                <a:lnTo>
                  <a:pt x="699364" y="2997200"/>
                </a:lnTo>
                <a:lnTo>
                  <a:pt x="675571" y="2959100"/>
                </a:lnTo>
                <a:lnTo>
                  <a:pt x="654678" y="2921000"/>
                </a:lnTo>
                <a:lnTo>
                  <a:pt x="636708" y="2870200"/>
                </a:lnTo>
                <a:lnTo>
                  <a:pt x="621682" y="2832100"/>
                </a:lnTo>
                <a:lnTo>
                  <a:pt x="609620" y="2781300"/>
                </a:lnTo>
                <a:lnTo>
                  <a:pt x="600545" y="2730500"/>
                </a:lnTo>
                <a:lnTo>
                  <a:pt x="594476" y="2679700"/>
                </a:lnTo>
                <a:lnTo>
                  <a:pt x="591435" y="2628900"/>
                </a:lnTo>
                <a:lnTo>
                  <a:pt x="591444" y="2578100"/>
                </a:lnTo>
                <a:lnTo>
                  <a:pt x="594523" y="2527300"/>
                </a:lnTo>
                <a:lnTo>
                  <a:pt x="600693" y="2476500"/>
                </a:lnTo>
                <a:lnTo>
                  <a:pt x="609976" y="2425700"/>
                </a:lnTo>
                <a:lnTo>
                  <a:pt x="622393" y="2374900"/>
                </a:lnTo>
                <a:lnTo>
                  <a:pt x="632752" y="2336800"/>
                </a:lnTo>
                <a:lnTo>
                  <a:pt x="644657" y="2298700"/>
                </a:lnTo>
                <a:lnTo>
                  <a:pt x="658127" y="2260600"/>
                </a:lnTo>
                <a:lnTo>
                  <a:pt x="673175" y="2222500"/>
                </a:lnTo>
                <a:lnTo>
                  <a:pt x="689819" y="2184400"/>
                </a:lnTo>
                <a:lnTo>
                  <a:pt x="708075" y="2146300"/>
                </a:lnTo>
                <a:lnTo>
                  <a:pt x="727957" y="2108200"/>
                </a:lnTo>
                <a:lnTo>
                  <a:pt x="749483" y="2070100"/>
                </a:lnTo>
                <a:lnTo>
                  <a:pt x="772668" y="2044700"/>
                </a:lnTo>
                <a:lnTo>
                  <a:pt x="797527" y="2006600"/>
                </a:lnTo>
                <a:lnTo>
                  <a:pt x="824078" y="1968500"/>
                </a:lnTo>
                <a:lnTo>
                  <a:pt x="852336" y="1943100"/>
                </a:lnTo>
                <a:lnTo>
                  <a:pt x="882316" y="1905000"/>
                </a:lnTo>
                <a:lnTo>
                  <a:pt x="914035" y="1879600"/>
                </a:lnTo>
                <a:lnTo>
                  <a:pt x="947509" y="1841500"/>
                </a:lnTo>
                <a:lnTo>
                  <a:pt x="982753" y="1816100"/>
                </a:lnTo>
                <a:lnTo>
                  <a:pt x="1019784" y="1790700"/>
                </a:lnTo>
                <a:lnTo>
                  <a:pt x="1058617" y="1765300"/>
                </a:lnTo>
                <a:lnTo>
                  <a:pt x="1099269" y="1739900"/>
                </a:lnTo>
                <a:lnTo>
                  <a:pt x="1141755" y="1714500"/>
                </a:lnTo>
                <a:lnTo>
                  <a:pt x="1186091" y="1701800"/>
                </a:lnTo>
                <a:lnTo>
                  <a:pt x="1232293" y="1676400"/>
                </a:lnTo>
                <a:lnTo>
                  <a:pt x="1280378" y="1663700"/>
                </a:lnTo>
                <a:lnTo>
                  <a:pt x="1382257" y="1638300"/>
                </a:lnTo>
                <a:lnTo>
                  <a:pt x="1491856" y="1612900"/>
                </a:lnTo>
                <a:lnTo>
                  <a:pt x="1549590" y="1600200"/>
                </a:lnTo>
                <a:lnTo>
                  <a:pt x="2534721" y="1600200"/>
                </a:lnTo>
                <a:lnTo>
                  <a:pt x="3639253" y="0"/>
                </a:lnTo>
                <a:close/>
              </a:path>
              <a:path w="6226810" h="4394200">
                <a:moveTo>
                  <a:pt x="4401513" y="723900"/>
                </a:moveTo>
                <a:lnTo>
                  <a:pt x="3669403" y="723900"/>
                </a:lnTo>
                <a:lnTo>
                  <a:pt x="1812206" y="3365500"/>
                </a:lnTo>
                <a:lnTo>
                  <a:pt x="2885470" y="3365500"/>
                </a:lnTo>
                <a:lnTo>
                  <a:pt x="4126552" y="1600200"/>
                </a:lnTo>
                <a:lnTo>
                  <a:pt x="6036116" y="1600200"/>
                </a:lnTo>
                <a:lnTo>
                  <a:pt x="6012975" y="1562100"/>
                </a:lnTo>
                <a:lnTo>
                  <a:pt x="5988541" y="1511300"/>
                </a:lnTo>
                <a:lnTo>
                  <a:pt x="5962817" y="1473200"/>
                </a:lnTo>
                <a:lnTo>
                  <a:pt x="5935810" y="1435100"/>
                </a:lnTo>
                <a:lnTo>
                  <a:pt x="5907524" y="1397000"/>
                </a:lnTo>
                <a:lnTo>
                  <a:pt x="5867892" y="1346200"/>
                </a:lnTo>
                <a:lnTo>
                  <a:pt x="5824061" y="1308100"/>
                </a:lnTo>
                <a:lnTo>
                  <a:pt x="5800513" y="1282700"/>
                </a:lnTo>
                <a:lnTo>
                  <a:pt x="5750036" y="1231900"/>
                </a:lnTo>
                <a:lnTo>
                  <a:pt x="5694900" y="1181100"/>
                </a:lnTo>
                <a:lnTo>
                  <a:pt x="5665527" y="1155700"/>
                </a:lnTo>
                <a:lnTo>
                  <a:pt x="5634920" y="1130300"/>
                </a:lnTo>
                <a:lnTo>
                  <a:pt x="5603057" y="1104900"/>
                </a:lnTo>
                <a:lnTo>
                  <a:pt x="5569913" y="1079500"/>
                </a:lnTo>
                <a:lnTo>
                  <a:pt x="5535467" y="1054100"/>
                </a:lnTo>
                <a:lnTo>
                  <a:pt x="5499695" y="1028700"/>
                </a:lnTo>
                <a:lnTo>
                  <a:pt x="5462574" y="1016000"/>
                </a:lnTo>
                <a:lnTo>
                  <a:pt x="5424081" y="990600"/>
                </a:lnTo>
                <a:lnTo>
                  <a:pt x="5384193" y="965200"/>
                </a:lnTo>
                <a:lnTo>
                  <a:pt x="5342888" y="952500"/>
                </a:lnTo>
                <a:lnTo>
                  <a:pt x="5300142" y="927100"/>
                </a:lnTo>
                <a:lnTo>
                  <a:pt x="5255932" y="914400"/>
                </a:lnTo>
                <a:lnTo>
                  <a:pt x="5210236" y="889000"/>
                </a:lnTo>
                <a:lnTo>
                  <a:pt x="5163030" y="876300"/>
                </a:lnTo>
                <a:lnTo>
                  <a:pt x="5114291" y="850900"/>
                </a:lnTo>
                <a:lnTo>
                  <a:pt x="5012124" y="825500"/>
                </a:lnTo>
                <a:lnTo>
                  <a:pt x="4903550" y="800100"/>
                </a:lnTo>
                <a:lnTo>
                  <a:pt x="4728275" y="762000"/>
                </a:lnTo>
                <a:lnTo>
                  <a:pt x="4666448" y="749300"/>
                </a:lnTo>
                <a:lnTo>
                  <a:pt x="4602881" y="749300"/>
                </a:lnTo>
                <a:lnTo>
                  <a:pt x="4537551" y="736600"/>
                </a:lnTo>
                <a:lnTo>
                  <a:pt x="4470437" y="736600"/>
                </a:lnTo>
                <a:lnTo>
                  <a:pt x="4401513" y="723900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5" name="object 3">
            <a:extLst>
              <a:ext uri="{FF2B5EF4-FFF2-40B4-BE49-F238E27FC236}">
                <a16:creationId xmlns:a16="http://schemas.microsoft.com/office/drawing/2014/main" xmlns="" id="{15F52F0A-EB77-A447-95EC-4D62FD0E39A7}"/>
              </a:ext>
            </a:extLst>
          </p:cNvPr>
          <p:cNvSpPr/>
          <p:nvPr/>
        </p:nvSpPr>
        <p:spPr>
          <a:xfrm>
            <a:off x="9953032" y="-30059"/>
            <a:ext cx="6303010" cy="5105400"/>
          </a:xfrm>
          <a:custGeom>
            <a:avLst/>
            <a:gdLst/>
            <a:ahLst/>
            <a:cxnLst/>
            <a:rect l="l" t="t" r="r" b="b"/>
            <a:pathLst>
              <a:path w="6303009" h="5105400">
                <a:moveTo>
                  <a:pt x="6302967" y="1130299"/>
                </a:moveTo>
                <a:lnTo>
                  <a:pt x="4733571" y="1130299"/>
                </a:lnTo>
                <a:lnTo>
                  <a:pt x="4792527" y="1142999"/>
                </a:lnTo>
                <a:lnTo>
                  <a:pt x="4849682" y="1142999"/>
                </a:lnTo>
                <a:lnTo>
                  <a:pt x="4958495" y="1168399"/>
                </a:lnTo>
                <a:lnTo>
                  <a:pt x="5059829" y="1193799"/>
                </a:lnTo>
                <a:lnTo>
                  <a:pt x="5107635" y="1206499"/>
                </a:lnTo>
                <a:lnTo>
                  <a:pt x="5153503" y="1219199"/>
                </a:lnTo>
                <a:lnTo>
                  <a:pt x="5197410" y="1244599"/>
                </a:lnTo>
                <a:lnTo>
                  <a:pt x="5239334" y="1257299"/>
                </a:lnTo>
                <a:lnTo>
                  <a:pt x="5279252" y="1282699"/>
                </a:lnTo>
                <a:lnTo>
                  <a:pt x="5317141" y="1295399"/>
                </a:lnTo>
                <a:lnTo>
                  <a:pt x="5352979" y="1320799"/>
                </a:lnTo>
                <a:lnTo>
                  <a:pt x="5386743" y="1346199"/>
                </a:lnTo>
                <a:lnTo>
                  <a:pt x="5418409" y="1371599"/>
                </a:lnTo>
                <a:lnTo>
                  <a:pt x="5447957" y="1396999"/>
                </a:lnTo>
                <a:lnTo>
                  <a:pt x="5475362" y="1435099"/>
                </a:lnTo>
                <a:lnTo>
                  <a:pt x="5500602" y="1460499"/>
                </a:lnTo>
                <a:lnTo>
                  <a:pt x="5527306" y="1498599"/>
                </a:lnTo>
                <a:lnTo>
                  <a:pt x="5551126" y="1536699"/>
                </a:lnTo>
                <a:lnTo>
                  <a:pt x="5572040" y="1574799"/>
                </a:lnTo>
                <a:lnTo>
                  <a:pt x="5590028" y="1625599"/>
                </a:lnTo>
                <a:lnTo>
                  <a:pt x="5605069" y="1663699"/>
                </a:lnTo>
                <a:lnTo>
                  <a:pt x="5617141" y="1714499"/>
                </a:lnTo>
                <a:lnTo>
                  <a:pt x="5626225" y="1765299"/>
                </a:lnTo>
                <a:lnTo>
                  <a:pt x="5632300" y="1816099"/>
                </a:lnTo>
                <a:lnTo>
                  <a:pt x="5635343" y="1866899"/>
                </a:lnTo>
                <a:lnTo>
                  <a:pt x="5635336" y="1917699"/>
                </a:lnTo>
                <a:lnTo>
                  <a:pt x="5632256" y="1968499"/>
                </a:lnTo>
                <a:lnTo>
                  <a:pt x="5626082" y="2019299"/>
                </a:lnTo>
                <a:lnTo>
                  <a:pt x="5616795" y="2070099"/>
                </a:lnTo>
                <a:lnTo>
                  <a:pt x="5604373" y="2120899"/>
                </a:lnTo>
                <a:lnTo>
                  <a:pt x="5590528" y="2171699"/>
                </a:lnTo>
                <a:lnTo>
                  <a:pt x="5574256" y="2222499"/>
                </a:lnTo>
                <a:lnTo>
                  <a:pt x="5555654" y="2260599"/>
                </a:lnTo>
                <a:lnTo>
                  <a:pt x="5534818" y="2311399"/>
                </a:lnTo>
                <a:lnTo>
                  <a:pt x="5511845" y="2349499"/>
                </a:lnTo>
                <a:lnTo>
                  <a:pt x="5486829" y="2387599"/>
                </a:lnTo>
                <a:lnTo>
                  <a:pt x="5459868" y="2425699"/>
                </a:lnTo>
                <a:lnTo>
                  <a:pt x="5431058" y="2463799"/>
                </a:lnTo>
                <a:lnTo>
                  <a:pt x="5400495" y="2501899"/>
                </a:lnTo>
                <a:lnTo>
                  <a:pt x="5368275" y="2539999"/>
                </a:lnTo>
                <a:lnTo>
                  <a:pt x="5334494" y="2565399"/>
                </a:lnTo>
                <a:lnTo>
                  <a:pt x="5299248" y="2603499"/>
                </a:lnTo>
                <a:lnTo>
                  <a:pt x="5262635" y="2628899"/>
                </a:lnTo>
                <a:lnTo>
                  <a:pt x="5224749" y="2654299"/>
                </a:lnTo>
                <a:lnTo>
                  <a:pt x="5185687" y="2692399"/>
                </a:lnTo>
                <a:lnTo>
                  <a:pt x="5145546" y="2717799"/>
                </a:lnTo>
                <a:lnTo>
                  <a:pt x="5104421" y="2730499"/>
                </a:lnTo>
                <a:lnTo>
                  <a:pt x="5062409" y="2755899"/>
                </a:lnTo>
                <a:lnTo>
                  <a:pt x="5019605" y="2781299"/>
                </a:lnTo>
                <a:lnTo>
                  <a:pt x="4932010" y="2806699"/>
                </a:lnTo>
                <a:lnTo>
                  <a:pt x="4887410" y="2832099"/>
                </a:lnTo>
                <a:lnTo>
                  <a:pt x="4751557" y="2870199"/>
                </a:lnTo>
                <a:lnTo>
                  <a:pt x="4705909" y="2870199"/>
                </a:lnTo>
                <a:lnTo>
                  <a:pt x="4660239" y="2882899"/>
                </a:lnTo>
                <a:lnTo>
                  <a:pt x="4614644" y="2882899"/>
                </a:lnTo>
                <a:lnTo>
                  <a:pt x="4569219" y="2895599"/>
                </a:lnTo>
                <a:lnTo>
                  <a:pt x="3691893" y="2895599"/>
                </a:lnTo>
                <a:lnTo>
                  <a:pt x="2166204" y="5105399"/>
                </a:lnTo>
                <a:lnTo>
                  <a:pt x="3233118" y="5105399"/>
                </a:lnTo>
                <a:lnTo>
                  <a:pt x="4154097" y="3771899"/>
                </a:lnTo>
                <a:lnTo>
                  <a:pt x="4653251" y="3771899"/>
                </a:lnTo>
                <a:lnTo>
                  <a:pt x="4709658" y="3759199"/>
                </a:lnTo>
                <a:lnTo>
                  <a:pt x="4765264" y="3759199"/>
                </a:lnTo>
                <a:lnTo>
                  <a:pt x="4874062" y="3733799"/>
                </a:lnTo>
                <a:lnTo>
                  <a:pt x="4927247" y="3733799"/>
                </a:lnTo>
                <a:lnTo>
                  <a:pt x="5131804" y="3682999"/>
                </a:lnTo>
                <a:lnTo>
                  <a:pt x="5180879" y="3657599"/>
                </a:lnTo>
                <a:lnTo>
                  <a:pt x="5276529" y="3632199"/>
                </a:lnTo>
                <a:lnTo>
                  <a:pt x="5323095" y="3606799"/>
                </a:lnTo>
                <a:lnTo>
                  <a:pt x="5368818" y="3594099"/>
                </a:lnTo>
                <a:lnTo>
                  <a:pt x="5413694" y="3568699"/>
                </a:lnTo>
                <a:lnTo>
                  <a:pt x="5457719" y="3543299"/>
                </a:lnTo>
                <a:lnTo>
                  <a:pt x="5500889" y="3530599"/>
                </a:lnTo>
                <a:lnTo>
                  <a:pt x="5543202" y="3505199"/>
                </a:lnTo>
                <a:lnTo>
                  <a:pt x="5584652" y="3479799"/>
                </a:lnTo>
                <a:lnTo>
                  <a:pt x="5625237" y="3454399"/>
                </a:lnTo>
                <a:lnTo>
                  <a:pt x="5664954" y="3428999"/>
                </a:lnTo>
                <a:lnTo>
                  <a:pt x="5703797" y="3403599"/>
                </a:lnTo>
                <a:lnTo>
                  <a:pt x="5741764" y="3378199"/>
                </a:lnTo>
                <a:lnTo>
                  <a:pt x="5778852" y="3340099"/>
                </a:lnTo>
                <a:lnTo>
                  <a:pt x="5815055" y="3314699"/>
                </a:lnTo>
                <a:lnTo>
                  <a:pt x="5850372" y="3289299"/>
                </a:lnTo>
                <a:lnTo>
                  <a:pt x="5884798" y="3263899"/>
                </a:lnTo>
                <a:lnTo>
                  <a:pt x="5918329" y="3225799"/>
                </a:lnTo>
                <a:lnTo>
                  <a:pt x="5950962" y="3200399"/>
                </a:lnTo>
                <a:lnTo>
                  <a:pt x="5982694" y="3162299"/>
                </a:lnTo>
                <a:lnTo>
                  <a:pt x="6013520" y="3136899"/>
                </a:lnTo>
                <a:lnTo>
                  <a:pt x="6043437" y="3098799"/>
                </a:lnTo>
                <a:lnTo>
                  <a:pt x="6072442" y="3060699"/>
                </a:lnTo>
                <a:lnTo>
                  <a:pt x="6100530" y="3035299"/>
                </a:lnTo>
                <a:lnTo>
                  <a:pt x="6127699" y="2997199"/>
                </a:lnTo>
                <a:lnTo>
                  <a:pt x="6153944" y="2959099"/>
                </a:lnTo>
                <a:lnTo>
                  <a:pt x="6179262" y="2933699"/>
                </a:lnTo>
                <a:lnTo>
                  <a:pt x="6203649" y="2895599"/>
                </a:lnTo>
                <a:lnTo>
                  <a:pt x="6227102" y="2857499"/>
                </a:lnTo>
                <a:lnTo>
                  <a:pt x="6249617" y="2819399"/>
                </a:lnTo>
                <a:lnTo>
                  <a:pt x="6271190" y="2781299"/>
                </a:lnTo>
                <a:lnTo>
                  <a:pt x="6291818" y="2755899"/>
                </a:lnTo>
                <a:lnTo>
                  <a:pt x="6302967" y="2730499"/>
                </a:lnTo>
                <a:lnTo>
                  <a:pt x="6302967" y="1130299"/>
                </a:lnTo>
                <a:close/>
              </a:path>
              <a:path w="6303009" h="5105400">
                <a:moveTo>
                  <a:pt x="3596901" y="0"/>
                </a:moveTo>
                <a:lnTo>
                  <a:pt x="2529940" y="0"/>
                </a:lnTo>
                <a:lnTo>
                  <a:pt x="2360590" y="241299"/>
                </a:lnTo>
                <a:lnTo>
                  <a:pt x="1897855" y="241299"/>
                </a:lnTo>
                <a:lnTo>
                  <a:pt x="1837780" y="253999"/>
                </a:lnTo>
                <a:lnTo>
                  <a:pt x="1720764" y="253999"/>
                </a:lnTo>
                <a:lnTo>
                  <a:pt x="1663816" y="266699"/>
                </a:lnTo>
                <a:lnTo>
                  <a:pt x="1607901" y="266699"/>
                </a:lnTo>
                <a:lnTo>
                  <a:pt x="1499162" y="292099"/>
                </a:lnTo>
                <a:lnTo>
                  <a:pt x="1293936" y="342899"/>
                </a:lnTo>
                <a:lnTo>
                  <a:pt x="1245161" y="368299"/>
                </a:lnTo>
                <a:lnTo>
                  <a:pt x="1150623" y="393699"/>
                </a:lnTo>
                <a:lnTo>
                  <a:pt x="1104853" y="419099"/>
                </a:lnTo>
                <a:lnTo>
                  <a:pt x="1060077" y="444499"/>
                </a:lnTo>
                <a:lnTo>
                  <a:pt x="1016292" y="457199"/>
                </a:lnTo>
                <a:lnTo>
                  <a:pt x="973494" y="482599"/>
                </a:lnTo>
                <a:lnTo>
                  <a:pt x="931679" y="507999"/>
                </a:lnTo>
                <a:lnTo>
                  <a:pt x="890844" y="533399"/>
                </a:lnTo>
                <a:lnTo>
                  <a:pt x="850985" y="558799"/>
                </a:lnTo>
                <a:lnTo>
                  <a:pt x="812099" y="584199"/>
                </a:lnTo>
                <a:lnTo>
                  <a:pt x="774181" y="609599"/>
                </a:lnTo>
                <a:lnTo>
                  <a:pt x="737228" y="634999"/>
                </a:lnTo>
                <a:lnTo>
                  <a:pt x="701237" y="673099"/>
                </a:lnTo>
                <a:lnTo>
                  <a:pt x="666203" y="698499"/>
                </a:lnTo>
                <a:lnTo>
                  <a:pt x="632124" y="723899"/>
                </a:lnTo>
                <a:lnTo>
                  <a:pt x="598995" y="761999"/>
                </a:lnTo>
                <a:lnTo>
                  <a:pt x="566813" y="787399"/>
                </a:lnTo>
                <a:lnTo>
                  <a:pt x="535574" y="825499"/>
                </a:lnTo>
                <a:lnTo>
                  <a:pt x="505274" y="850899"/>
                </a:lnTo>
                <a:lnTo>
                  <a:pt x="475911" y="888999"/>
                </a:lnTo>
                <a:lnTo>
                  <a:pt x="447480" y="914399"/>
                </a:lnTo>
                <a:lnTo>
                  <a:pt x="419977" y="952499"/>
                </a:lnTo>
                <a:lnTo>
                  <a:pt x="393399" y="990599"/>
                </a:lnTo>
                <a:lnTo>
                  <a:pt x="367742" y="1015999"/>
                </a:lnTo>
                <a:lnTo>
                  <a:pt x="343003" y="1054099"/>
                </a:lnTo>
                <a:lnTo>
                  <a:pt x="319178" y="1092199"/>
                </a:lnTo>
                <a:lnTo>
                  <a:pt x="296263" y="1130299"/>
                </a:lnTo>
                <a:lnTo>
                  <a:pt x="274254" y="1168399"/>
                </a:lnTo>
                <a:lnTo>
                  <a:pt x="253149" y="1193799"/>
                </a:lnTo>
                <a:lnTo>
                  <a:pt x="232943" y="1231899"/>
                </a:lnTo>
                <a:lnTo>
                  <a:pt x="213633" y="1269999"/>
                </a:lnTo>
                <a:lnTo>
                  <a:pt x="195214" y="1308099"/>
                </a:lnTo>
                <a:lnTo>
                  <a:pt x="177684" y="1346199"/>
                </a:lnTo>
                <a:lnTo>
                  <a:pt x="161039" y="1384299"/>
                </a:lnTo>
                <a:lnTo>
                  <a:pt x="145275" y="1422399"/>
                </a:lnTo>
                <a:lnTo>
                  <a:pt x="130388" y="1460499"/>
                </a:lnTo>
                <a:lnTo>
                  <a:pt x="116375" y="1485899"/>
                </a:lnTo>
                <a:lnTo>
                  <a:pt x="103231" y="1523999"/>
                </a:lnTo>
                <a:lnTo>
                  <a:pt x="90955" y="1562099"/>
                </a:lnTo>
                <a:lnTo>
                  <a:pt x="79541" y="1600199"/>
                </a:lnTo>
                <a:lnTo>
                  <a:pt x="68986" y="1638299"/>
                </a:lnTo>
                <a:lnTo>
                  <a:pt x="59287" y="1676399"/>
                </a:lnTo>
                <a:lnTo>
                  <a:pt x="47062" y="1727199"/>
                </a:lnTo>
                <a:lnTo>
                  <a:pt x="36258" y="1777999"/>
                </a:lnTo>
                <a:lnTo>
                  <a:pt x="26869" y="1828799"/>
                </a:lnTo>
                <a:lnTo>
                  <a:pt x="18892" y="1866899"/>
                </a:lnTo>
                <a:lnTo>
                  <a:pt x="12321" y="1917699"/>
                </a:lnTo>
                <a:lnTo>
                  <a:pt x="7151" y="1968499"/>
                </a:lnTo>
                <a:lnTo>
                  <a:pt x="3377" y="2019299"/>
                </a:lnTo>
                <a:lnTo>
                  <a:pt x="995" y="2070099"/>
                </a:lnTo>
                <a:lnTo>
                  <a:pt x="0" y="2120899"/>
                </a:lnTo>
                <a:lnTo>
                  <a:pt x="386" y="2171699"/>
                </a:lnTo>
                <a:lnTo>
                  <a:pt x="2149" y="2222499"/>
                </a:lnTo>
                <a:lnTo>
                  <a:pt x="5285" y="2260599"/>
                </a:lnTo>
                <a:lnTo>
                  <a:pt x="9788" y="2311399"/>
                </a:lnTo>
                <a:lnTo>
                  <a:pt x="15653" y="2362199"/>
                </a:lnTo>
                <a:lnTo>
                  <a:pt x="22876" y="2412999"/>
                </a:lnTo>
                <a:lnTo>
                  <a:pt x="31452" y="2451099"/>
                </a:lnTo>
                <a:lnTo>
                  <a:pt x="41376" y="2501899"/>
                </a:lnTo>
                <a:lnTo>
                  <a:pt x="52642" y="2552699"/>
                </a:lnTo>
                <a:lnTo>
                  <a:pt x="65247" y="2590799"/>
                </a:lnTo>
                <a:lnTo>
                  <a:pt x="79185" y="2641599"/>
                </a:lnTo>
                <a:lnTo>
                  <a:pt x="94452" y="2679699"/>
                </a:lnTo>
                <a:lnTo>
                  <a:pt x="111042" y="2730499"/>
                </a:lnTo>
                <a:lnTo>
                  <a:pt x="128951" y="2768599"/>
                </a:lnTo>
                <a:lnTo>
                  <a:pt x="148174" y="2819399"/>
                </a:lnTo>
                <a:lnTo>
                  <a:pt x="168706" y="2857499"/>
                </a:lnTo>
                <a:lnTo>
                  <a:pt x="190542" y="2895599"/>
                </a:lnTo>
                <a:lnTo>
                  <a:pt x="213677" y="2933699"/>
                </a:lnTo>
                <a:lnTo>
                  <a:pt x="238107" y="2984499"/>
                </a:lnTo>
                <a:lnTo>
                  <a:pt x="263827" y="3022599"/>
                </a:lnTo>
                <a:lnTo>
                  <a:pt x="290832" y="3060699"/>
                </a:lnTo>
                <a:lnTo>
                  <a:pt x="319116" y="3098799"/>
                </a:lnTo>
                <a:lnTo>
                  <a:pt x="358762" y="3149599"/>
                </a:lnTo>
                <a:lnTo>
                  <a:pt x="380147" y="3162299"/>
                </a:lnTo>
                <a:lnTo>
                  <a:pt x="402605" y="3187699"/>
                </a:lnTo>
                <a:lnTo>
                  <a:pt x="450829" y="3238499"/>
                </a:lnTo>
                <a:lnTo>
                  <a:pt x="503618" y="3289299"/>
                </a:lnTo>
                <a:lnTo>
                  <a:pt x="561158" y="3340099"/>
                </a:lnTo>
                <a:lnTo>
                  <a:pt x="591766" y="3365499"/>
                </a:lnTo>
                <a:lnTo>
                  <a:pt x="623631" y="3390899"/>
                </a:lnTo>
                <a:lnTo>
                  <a:pt x="656775" y="3416299"/>
                </a:lnTo>
                <a:lnTo>
                  <a:pt x="691222" y="3441699"/>
                </a:lnTo>
                <a:lnTo>
                  <a:pt x="726994" y="3454399"/>
                </a:lnTo>
                <a:lnTo>
                  <a:pt x="764115" y="3479799"/>
                </a:lnTo>
                <a:lnTo>
                  <a:pt x="802607" y="3505199"/>
                </a:lnTo>
                <a:lnTo>
                  <a:pt x="842494" y="3530599"/>
                </a:lnTo>
                <a:lnTo>
                  <a:pt x="883799" y="3543299"/>
                </a:lnTo>
                <a:lnTo>
                  <a:pt x="926545" y="3568699"/>
                </a:lnTo>
                <a:lnTo>
                  <a:pt x="970754" y="3581399"/>
                </a:lnTo>
                <a:lnTo>
                  <a:pt x="1016450" y="3606799"/>
                </a:lnTo>
                <a:lnTo>
                  <a:pt x="1063655" y="3619499"/>
                </a:lnTo>
                <a:lnTo>
                  <a:pt x="1112394" y="3644899"/>
                </a:lnTo>
                <a:lnTo>
                  <a:pt x="1162688" y="3657599"/>
                </a:lnTo>
                <a:lnTo>
                  <a:pt x="1268036" y="3682999"/>
                </a:lnTo>
                <a:lnTo>
                  <a:pt x="1379883" y="3708399"/>
                </a:lnTo>
                <a:lnTo>
                  <a:pt x="1560244" y="3746499"/>
                </a:lnTo>
                <a:lnTo>
                  <a:pt x="1623813" y="3746499"/>
                </a:lnTo>
                <a:lnTo>
                  <a:pt x="1689146" y="3759199"/>
                </a:lnTo>
                <a:lnTo>
                  <a:pt x="1756264" y="3759199"/>
                </a:lnTo>
                <a:lnTo>
                  <a:pt x="1825192" y="3771899"/>
                </a:lnTo>
                <a:lnTo>
                  <a:pt x="2557364" y="3771899"/>
                </a:lnTo>
                <a:lnTo>
                  <a:pt x="3173441" y="2895599"/>
                </a:lnTo>
                <a:lnTo>
                  <a:pt x="1968567" y="2895599"/>
                </a:lnTo>
                <a:lnTo>
                  <a:pt x="1904351" y="2882899"/>
                </a:lnTo>
                <a:lnTo>
                  <a:pt x="1722182" y="2882899"/>
                </a:lnTo>
                <a:lnTo>
                  <a:pt x="1609695" y="2857499"/>
                </a:lnTo>
                <a:lnTo>
                  <a:pt x="1556209" y="2857499"/>
                </a:lnTo>
                <a:lnTo>
                  <a:pt x="1454864" y="2832099"/>
                </a:lnTo>
                <a:lnTo>
                  <a:pt x="1407051" y="2806699"/>
                </a:lnTo>
                <a:lnTo>
                  <a:pt x="1361175" y="2793999"/>
                </a:lnTo>
                <a:lnTo>
                  <a:pt x="1317260" y="2781299"/>
                </a:lnTo>
                <a:lnTo>
                  <a:pt x="1275328" y="2755899"/>
                </a:lnTo>
                <a:lnTo>
                  <a:pt x="1235401" y="2743199"/>
                </a:lnTo>
                <a:lnTo>
                  <a:pt x="1197504" y="2717799"/>
                </a:lnTo>
                <a:lnTo>
                  <a:pt x="1161658" y="2692399"/>
                </a:lnTo>
                <a:lnTo>
                  <a:pt x="1127887" y="2666999"/>
                </a:lnTo>
                <a:lnTo>
                  <a:pt x="1096214" y="2641599"/>
                </a:lnTo>
                <a:lnTo>
                  <a:pt x="1066661" y="2616199"/>
                </a:lnTo>
                <a:lnTo>
                  <a:pt x="1014009" y="2552699"/>
                </a:lnTo>
                <a:lnTo>
                  <a:pt x="987335" y="2514599"/>
                </a:lnTo>
                <a:lnTo>
                  <a:pt x="963542" y="2476499"/>
                </a:lnTo>
                <a:lnTo>
                  <a:pt x="942649" y="2438399"/>
                </a:lnTo>
                <a:lnTo>
                  <a:pt x="924679" y="2400299"/>
                </a:lnTo>
                <a:lnTo>
                  <a:pt x="909653" y="2349499"/>
                </a:lnTo>
                <a:lnTo>
                  <a:pt x="897591" y="2298699"/>
                </a:lnTo>
                <a:lnTo>
                  <a:pt x="888516" y="2260599"/>
                </a:lnTo>
                <a:lnTo>
                  <a:pt x="882447" y="2209799"/>
                </a:lnTo>
                <a:lnTo>
                  <a:pt x="879406" y="2158999"/>
                </a:lnTo>
                <a:lnTo>
                  <a:pt x="879415" y="2108199"/>
                </a:lnTo>
                <a:lnTo>
                  <a:pt x="882494" y="2057399"/>
                </a:lnTo>
                <a:lnTo>
                  <a:pt x="888664" y="1993899"/>
                </a:lnTo>
                <a:lnTo>
                  <a:pt x="897948" y="1943099"/>
                </a:lnTo>
                <a:lnTo>
                  <a:pt x="910364" y="1892299"/>
                </a:lnTo>
                <a:lnTo>
                  <a:pt x="920723" y="1854199"/>
                </a:lnTo>
                <a:lnTo>
                  <a:pt x="932628" y="1816099"/>
                </a:lnTo>
                <a:lnTo>
                  <a:pt x="946098" y="1777999"/>
                </a:lnTo>
                <a:lnTo>
                  <a:pt x="961146" y="1739899"/>
                </a:lnTo>
                <a:lnTo>
                  <a:pt x="977790" y="1701799"/>
                </a:lnTo>
                <a:lnTo>
                  <a:pt x="996046" y="1663699"/>
                </a:lnTo>
                <a:lnTo>
                  <a:pt x="1015928" y="1638299"/>
                </a:lnTo>
                <a:lnTo>
                  <a:pt x="1037454" y="1600199"/>
                </a:lnTo>
                <a:lnTo>
                  <a:pt x="1060639" y="1562099"/>
                </a:lnTo>
                <a:lnTo>
                  <a:pt x="1085498" y="1523999"/>
                </a:lnTo>
                <a:lnTo>
                  <a:pt x="1112049" y="1498599"/>
                </a:lnTo>
                <a:lnTo>
                  <a:pt x="1140307" y="1460499"/>
                </a:lnTo>
                <a:lnTo>
                  <a:pt x="1170287" y="1435099"/>
                </a:lnTo>
                <a:lnTo>
                  <a:pt x="1202006" y="1396999"/>
                </a:lnTo>
                <a:lnTo>
                  <a:pt x="1235480" y="1371599"/>
                </a:lnTo>
                <a:lnTo>
                  <a:pt x="1270724" y="1346199"/>
                </a:lnTo>
                <a:lnTo>
                  <a:pt x="1307755" y="1308099"/>
                </a:lnTo>
                <a:lnTo>
                  <a:pt x="1346588" y="1282699"/>
                </a:lnTo>
                <a:lnTo>
                  <a:pt x="1387240" y="1257299"/>
                </a:lnTo>
                <a:lnTo>
                  <a:pt x="1429726" y="1244599"/>
                </a:lnTo>
                <a:lnTo>
                  <a:pt x="1474062" y="1219199"/>
                </a:lnTo>
                <a:lnTo>
                  <a:pt x="1520264" y="1206499"/>
                </a:lnTo>
                <a:lnTo>
                  <a:pt x="1568349" y="1181099"/>
                </a:lnTo>
                <a:lnTo>
                  <a:pt x="1670228" y="1155699"/>
                </a:lnTo>
                <a:lnTo>
                  <a:pt x="1779827" y="1130299"/>
                </a:lnTo>
                <a:lnTo>
                  <a:pt x="2822692" y="1130299"/>
                </a:lnTo>
                <a:lnTo>
                  <a:pt x="3596901" y="0"/>
                </a:lnTo>
                <a:close/>
              </a:path>
              <a:path w="6303009" h="5105400">
                <a:moveTo>
                  <a:pt x="4758408" y="253999"/>
                </a:moveTo>
                <a:lnTo>
                  <a:pt x="3957374" y="253999"/>
                </a:lnTo>
                <a:lnTo>
                  <a:pt x="2100177" y="2895599"/>
                </a:lnTo>
                <a:lnTo>
                  <a:pt x="3173441" y="2895599"/>
                </a:lnTo>
                <a:lnTo>
                  <a:pt x="4414523" y="1130299"/>
                </a:lnTo>
                <a:lnTo>
                  <a:pt x="6302967" y="1130299"/>
                </a:lnTo>
                <a:lnTo>
                  <a:pt x="6302967" y="1079499"/>
                </a:lnTo>
                <a:lnTo>
                  <a:pt x="6300946" y="1079499"/>
                </a:lnTo>
                <a:lnTo>
                  <a:pt x="6276512" y="1041399"/>
                </a:lnTo>
                <a:lnTo>
                  <a:pt x="6250788" y="1003299"/>
                </a:lnTo>
                <a:lnTo>
                  <a:pt x="6223781" y="965199"/>
                </a:lnTo>
                <a:lnTo>
                  <a:pt x="6195495" y="927099"/>
                </a:lnTo>
                <a:lnTo>
                  <a:pt x="6155863" y="876299"/>
                </a:lnTo>
                <a:lnTo>
                  <a:pt x="6112032" y="825499"/>
                </a:lnTo>
                <a:lnTo>
                  <a:pt x="6063816" y="774699"/>
                </a:lnTo>
                <a:lnTo>
                  <a:pt x="6011033" y="723899"/>
                </a:lnTo>
                <a:lnTo>
                  <a:pt x="5953498" y="673099"/>
                </a:lnTo>
                <a:lnTo>
                  <a:pt x="5922891" y="647699"/>
                </a:lnTo>
                <a:lnTo>
                  <a:pt x="5891028" y="622299"/>
                </a:lnTo>
                <a:lnTo>
                  <a:pt x="5857884" y="609599"/>
                </a:lnTo>
                <a:lnTo>
                  <a:pt x="5823438" y="584199"/>
                </a:lnTo>
                <a:lnTo>
                  <a:pt x="5787666" y="558799"/>
                </a:lnTo>
                <a:lnTo>
                  <a:pt x="5750545" y="533399"/>
                </a:lnTo>
                <a:lnTo>
                  <a:pt x="5712052" y="507999"/>
                </a:lnTo>
                <a:lnTo>
                  <a:pt x="5672164" y="495299"/>
                </a:lnTo>
                <a:lnTo>
                  <a:pt x="5630859" y="469899"/>
                </a:lnTo>
                <a:lnTo>
                  <a:pt x="5588113" y="457199"/>
                </a:lnTo>
                <a:lnTo>
                  <a:pt x="5543904" y="431799"/>
                </a:lnTo>
                <a:lnTo>
                  <a:pt x="5498207" y="419099"/>
                </a:lnTo>
                <a:lnTo>
                  <a:pt x="5451001" y="393699"/>
                </a:lnTo>
                <a:lnTo>
                  <a:pt x="5402262" y="380999"/>
                </a:lnTo>
                <a:lnTo>
                  <a:pt x="5351968" y="355599"/>
                </a:lnTo>
                <a:lnTo>
                  <a:pt x="5246620" y="330199"/>
                </a:lnTo>
                <a:lnTo>
                  <a:pt x="5076357" y="292099"/>
                </a:lnTo>
                <a:lnTo>
                  <a:pt x="5016246" y="279399"/>
                </a:lnTo>
                <a:lnTo>
                  <a:pt x="4954419" y="279399"/>
                </a:lnTo>
                <a:lnTo>
                  <a:pt x="4890852" y="266699"/>
                </a:lnTo>
                <a:lnTo>
                  <a:pt x="4825523" y="266699"/>
                </a:lnTo>
                <a:lnTo>
                  <a:pt x="4758408" y="253999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0" name="object 18">
            <a:extLst>
              <a:ext uri="{FF2B5EF4-FFF2-40B4-BE49-F238E27FC236}">
                <a16:creationId xmlns:a16="http://schemas.microsoft.com/office/drawing/2014/main" xmlns="" id="{F6EDDF1D-F179-2248-BED4-77ECF60E816C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15893299" y="8777964"/>
            <a:ext cx="160655" cy="180340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spcBef>
                <a:spcPts val="65"/>
              </a:spcBef>
            </a:pPr>
            <a:fld id="{81D60167-4931-47E6-BA6A-407CBD079E47}" type="slidenum">
              <a:rPr dirty="0">
                <a:solidFill>
                  <a:prstClr val="black">
                    <a:tint val="75000"/>
                  </a:prstClr>
                </a:solidFill>
              </a:rPr>
              <a:pPr marL="38100">
                <a:spcBef>
                  <a:spcPts val="65"/>
                </a:spcBef>
              </a:pPr>
              <a:t>3</a:t>
            </a:fld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501105" y="3635685"/>
            <a:ext cx="252674" cy="190939"/>
          </a:xfrm>
          <a:prstGeom prst="rect">
            <a:avLst/>
          </a:prstGeom>
        </p:spPr>
      </p:pic>
      <p:pic>
        <p:nvPicPr>
          <p:cNvPr id="27" name="object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4" y="1241320"/>
            <a:ext cx="16256000" cy="511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" name="Group 40">
            <a:extLst>
              <a:ext uri="{FF2B5EF4-FFF2-40B4-BE49-F238E27FC236}">
                <a16:creationId xmlns:a16="http://schemas.microsoft.com/office/drawing/2014/main" xmlns="" id="{FEE2B23C-0F4A-E14D-B045-99691AF2B560}"/>
              </a:ext>
            </a:extLst>
          </p:cNvPr>
          <p:cNvGrpSpPr/>
          <p:nvPr/>
        </p:nvGrpSpPr>
        <p:grpSpPr>
          <a:xfrm>
            <a:off x="370704" y="240905"/>
            <a:ext cx="914452" cy="1075526"/>
            <a:chOff x="634994" y="480009"/>
            <a:chExt cx="914452" cy="1075526"/>
          </a:xfrm>
        </p:grpSpPr>
        <p:pic>
          <p:nvPicPr>
            <p:cNvPr id="29" name="object 5">
              <a:extLst>
                <a:ext uri="{FF2B5EF4-FFF2-40B4-BE49-F238E27FC236}">
                  <a16:creationId xmlns:a16="http://schemas.microsoft.com/office/drawing/2014/main" xmlns="" id="{3C1635DE-3ACA-3444-B6CF-A7A11997A324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30" name="object 6">
              <a:extLst>
                <a:ext uri="{FF2B5EF4-FFF2-40B4-BE49-F238E27FC236}">
                  <a16:creationId xmlns:a16="http://schemas.microsoft.com/office/drawing/2014/main" xmlns="" id="{E186C12B-87BC-7246-9C93-4D8982F295D9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31" name="object 7">
              <a:extLst>
                <a:ext uri="{FF2B5EF4-FFF2-40B4-BE49-F238E27FC236}">
                  <a16:creationId xmlns:a16="http://schemas.microsoft.com/office/drawing/2014/main" xmlns="" id="{032E5027-2433-EB45-B6E6-3B92793393CC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8">
              <a:extLst>
                <a:ext uri="{FF2B5EF4-FFF2-40B4-BE49-F238E27FC236}">
                  <a16:creationId xmlns:a16="http://schemas.microsoft.com/office/drawing/2014/main" xmlns="" id="{7A50A98C-023B-5544-9D04-890D4761F5E5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33" name="object 9">
              <a:extLst>
                <a:ext uri="{FF2B5EF4-FFF2-40B4-BE49-F238E27FC236}">
                  <a16:creationId xmlns:a16="http://schemas.microsoft.com/office/drawing/2014/main" xmlns="" id="{70EABF96-BDF2-5E4C-8DA4-C46599FF1EF7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34" name="object 10">
              <a:extLst>
                <a:ext uri="{FF2B5EF4-FFF2-40B4-BE49-F238E27FC236}">
                  <a16:creationId xmlns:a16="http://schemas.microsoft.com/office/drawing/2014/main" xmlns="" id="{D79E288B-D5E2-6041-B515-C53138B20834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11">
              <a:extLst>
                <a:ext uri="{FF2B5EF4-FFF2-40B4-BE49-F238E27FC236}">
                  <a16:creationId xmlns:a16="http://schemas.microsoft.com/office/drawing/2014/main" xmlns="" id="{3EA55FC9-49BF-9649-B554-DB0BA07059FD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36" name="object 12">
              <a:extLst>
                <a:ext uri="{FF2B5EF4-FFF2-40B4-BE49-F238E27FC236}">
                  <a16:creationId xmlns:a16="http://schemas.microsoft.com/office/drawing/2014/main" xmlns="" id="{361E00FA-8DE8-6C45-8EF4-C0494204D072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37" name="object 13">
              <a:extLst>
                <a:ext uri="{FF2B5EF4-FFF2-40B4-BE49-F238E27FC236}">
                  <a16:creationId xmlns:a16="http://schemas.microsoft.com/office/drawing/2014/main" xmlns="" id="{BB443951-6FE8-E247-B5B9-FE7B385CDDEC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38" name="object 14">
              <a:extLst>
                <a:ext uri="{FF2B5EF4-FFF2-40B4-BE49-F238E27FC236}">
                  <a16:creationId xmlns:a16="http://schemas.microsoft.com/office/drawing/2014/main" xmlns="" id="{3743B841-5E81-3446-A1CA-C8E1E56C8F4C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39" name="object 15">
              <a:extLst>
                <a:ext uri="{FF2B5EF4-FFF2-40B4-BE49-F238E27FC236}">
                  <a16:creationId xmlns:a16="http://schemas.microsoft.com/office/drawing/2014/main" xmlns="" id="{9C486396-18B6-7B4F-A00A-9A37847AC9FD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40" name="object 16">
              <a:extLst>
                <a:ext uri="{FF2B5EF4-FFF2-40B4-BE49-F238E27FC236}">
                  <a16:creationId xmlns:a16="http://schemas.microsoft.com/office/drawing/2014/main" xmlns="" id="{3A4550FC-9534-AB46-8C15-F6BF1CB0DD73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17">
              <a:extLst>
                <a:ext uri="{FF2B5EF4-FFF2-40B4-BE49-F238E27FC236}">
                  <a16:creationId xmlns:a16="http://schemas.microsoft.com/office/drawing/2014/main" xmlns="" id="{812A9633-9586-A64D-9761-4528FA32B53D}"/>
                </a:ext>
              </a:extLst>
            </p:cNvPr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  <p:sp>
        <p:nvSpPr>
          <p:cNvPr id="42" name="object 31"/>
          <p:cNvSpPr txBox="1">
            <a:spLocks/>
          </p:cNvSpPr>
          <p:nvPr/>
        </p:nvSpPr>
        <p:spPr>
          <a:xfrm>
            <a:off x="1848049" y="168653"/>
            <a:ext cx="13612334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100" b="0" i="0">
                <a:solidFill>
                  <a:srgbClr val="594F8C"/>
                </a:solidFill>
                <a:latin typeface="MyriadPro-Cond"/>
                <a:ea typeface="+mj-ea"/>
                <a:cs typeface="MyriadPro-Cond"/>
              </a:defRPr>
            </a:lvl1pPr>
          </a:lstStyle>
          <a:p>
            <a:pPr algn="ctr"/>
            <a:r>
              <a:rPr lang="ru-RU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Финансовое обеспечение предупредительных мер по сокращению производственного травматизма и профессиональных </a:t>
            </a:r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заболеваний</a:t>
            </a:r>
            <a:endParaRPr lang="ru-RU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43" name="object 6"/>
          <p:cNvSpPr txBox="1"/>
          <p:nvPr/>
        </p:nvSpPr>
        <p:spPr>
          <a:xfrm>
            <a:off x="203201" y="1927074"/>
            <a:ext cx="15525842" cy="64453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indent="360363" algn="just">
              <a:buSzPct val="100000"/>
            </a:pPr>
            <a:r>
              <a:rPr lang="ru-RU" altLang="ru-RU" sz="2200" b="1" dirty="0">
                <a:solidFill>
                  <a:srgbClr val="594F8C"/>
                </a:solidFill>
                <a:cs typeface="Arial" panose="020B0604020202020204" pitchFamily="34" charset="0"/>
              </a:rPr>
              <a:t>Финансовое обеспечение предупредительных мер осуществляется в пределах бюджетных ассигнований, предусмотренных бюджетом Фонда на текущий </a:t>
            </a:r>
            <a:r>
              <a:rPr lang="ru-RU" altLang="ru-RU" sz="2200" b="1" dirty="0" smtClean="0">
                <a:solidFill>
                  <a:srgbClr val="594F8C"/>
                </a:solidFill>
                <a:cs typeface="Arial" panose="020B0604020202020204" pitchFamily="34" charset="0"/>
              </a:rPr>
              <a:t>год.</a:t>
            </a:r>
            <a:endParaRPr lang="ru-RU" altLang="ru-RU" sz="2200" b="1" dirty="0">
              <a:solidFill>
                <a:srgbClr val="594F8C"/>
              </a:solidFill>
              <a:cs typeface="Arial" panose="020B0604020202020204" pitchFamily="34" charset="0"/>
            </a:endParaRPr>
          </a:p>
          <a:p>
            <a:pPr algn="just">
              <a:buSzPct val="100000"/>
            </a:pPr>
            <a:endParaRPr lang="ru-RU" altLang="ru-RU" sz="22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indent="360363" algn="just">
              <a:buClr>
                <a:srgbClr val="002060"/>
              </a:buClr>
              <a:buSzPct val="100000"/>
            </a:pPr>
            <a:r>
              <a:rPr lang="ru-RU" altLang="ru-RU" sz="2200" dirty="0">
                <a:solidFill>
                  <a:srgbClr val="58595B"/>
                </a:solidFill>
                <a:cs typeface="Arial" panose="020B0604020202020204" pitchFamily="34" charset="0"/>
              </a:rPr>
              <a:t>Финансовое обеспечение распространяется на правоотношения, возникшие с начала текущего календарного года. То есть расходы понесенные страхователями на финансовое обеспечение предупредительных мер в </a:t>
            </a:r>
            <a:r>
              <a:rPr lang="ru-RU" altLang="ru-RU" sz="2200" dirty="0" smtClean="0">
                <a:solidFill>
                  <a:srgbClr val="58595B"/>
                </a:solidFill>
                <a:cs typeface="Arial" panose="020B0604020202020204" pitchFamily="34" charset="0"/>
              </a:rPr>
              <a:t>2025 </a:t>
            </a:r>
            <a:r>
              <a:rPr lang="ru-RU" altLang="ru-RU" sz="2200" dirty="0">
                <a:solidFill>
                  <a:srgbClr val="58595B"/>
                </a:solidFill>
                <a:cs typeface="Arial" panose="020B0604020202020204" pitchFamily="34" charset="0"/>
              </a:rPr>
              <a:t>году, подтвержденные в установленном порядке, подлежат возмещению в счет разрешенной суммы финансирования только в </a:t>
            </a:r>
            <a:r>
              <a:rPr lang="ru-RU" altLang="ru-RU" sz="2200" dirty="0" smtClean="0">
                <a:solidFill>
                  <a:srgbClr val="58595B"/>
                </a:solidFill>
                <a:cs typeface="Arial" panose="020B0604020202020204" pitchFamily="34" charset="0"/>
              </a:rPr>
              <a:t>2025 </a:t>
            </a:r>
            <a:r>
              <a:rPr lang="ru-RU" altLang="ru-RU" sz="2200" dirty="0">
                <a:solidFill>
                  <a:srgbClr val="58595B"/>
                </a:solidFill>
                <a:cs typeface="Arial" panose="020B0604020202020204" pitchFamily="34" charset="0"/>
              </a:rPr>
              <a:t>году .</a:t>
            </a:r>
          </a:p>
          <a:p>
            <a:pPr indent="360363" algn="just">
              <a:spcBef>
                <a:spcPts val="1200"/>
              </a:spcBef>
              <a:buClr>
                <a:srgbClr val="002060"/>
              </a:buClr>
              <a:buSzPct val="100000"/>
            </a:pPr>
            <a:r>
              <a:rPr lang="ru-RU" altLang="ru-RU" sz="2200" dirty="0">
                <a:solidFill>
                  <a:srgbClr val="58595B"/>
                </a:solidFill>
                <a:cs typeface="Arial" panose="020B0604020202020204" pitchFamily="34" charset="0"/>
              </a:rPr>
              <a:t>Страхователь направляет на ФОПМ до </a:t>
            </a:r>
            <a:r>
              <a:rPr lang="ru-RU" altLang="ru-RU" sz="2200" b="1" dirty="0">
                <a:solidFill>
                  <a:srgbClr val="58595B"/>
                </a:solidFill>
                <a:cs typeface="Arial" panose="020B0604020202020204" pitchFamily="34" charset="0"/>
              </a:rPr>
              <a:t>20 процентов сумм страховых взносов </a:t>
            </a:r>
            <a:r>
              <a:rPr lang="ru-RU" altLang="ru-RU" sz="2200" dirty="0">
                <a:solidFill>
                  <a:srgbClr val="58595B"/>
                </a:solidFill>
                <a:cs typeface="Arial" panose="020B0604020202020204" pitchFamily="34" charset="0"/>
              </a:rPr>
              <a:t>на ОСС, начисленных им за предшествующий календарный год (за вычетом расходов на выплату пособий по временной нетрудоспособности и оплату дополнительного отпуска, произведенных в предшествующем календарном году). </a:t>
            </a:r>
          </a:p>
          <a:p>
            <a:pPr indent="360363" algn="just">
              <a:spcBef>
                <a:spcPts val="1200"/>
              </a:spcBef>
              <a:buSzPct val="100000"/>
            </a:pPr>
            <a:r>
              <a:rPr lang="ru-RU" altLang="ru-RU" sz="2200" dirty="0">
                <a:solidFill>
                  <a:srgbClr val="58595B"/>
                </a:solidFill>
                <a:cs typeface="Arial" panose="020B0604020202020204" pitchFamily="34" charset="0"/>
              </a:rPr>
              <a:t>Объем средств, направляемых на указанные цели, </a:t>
            </a:r>
            <a:r>
              <a:rPr lang="ru-RU" altLang="ru-RU" sz="2200" b="1" dirty="0">
                <a:solidFill>
                  <a:srgbClr val="58595B"/>
                </a:solidFill>
                <a:cs typeface="Arial" panose="020B0604020202020204" pitchFamily="34" charset="0"/>
              </a:rPr>
              <a:t>может быть увеличен до 30 процентов сумм страховых взносов, при условии направления страхователем дополнительного объема средств на санаторно-курортное лечение (СКЛ) работников не ранее чем за пять лет до достижения ими возраста, дающего право на назначение страховой пенсии по старости в соответствии с пенсионным законодательством </a:t>
            </a:r>
            <a:r>
              <a:rPr lang="ru-RU" altLang="ru-RU" sz="2200" dirty="0">
                <a:solidFill>
                  <a:srgbClr val="58595B"/>
                </a:solidFill>
                <a:cs typeface="Arial" panose="020B0604020202020204" pitchFamily="34" charset="0"/>
              </a:rPr>
              <a:t>(граждане, достигшие </a:t>
            </a:r>
            <a:r>
              <a:rPr lang="ru-RU" altLang="ru-RU" sz="2200" dirty="0" err="1">
                <a:solidFill>
                  <a:srgbClr val="58595B"/>
                </a:solidFill>
                <a:cs typeface="Arial" panose="020B0604020202020204" pitchFamily="34" charset="0"/>
              </a:rPr>
              <a:t>предпенсионного</a:t>
            </a:r>
            <a:r>
              <a:rPr lang="ru-RU" altLang="ru-RU" sz="2200" dirty="0">
                <a:solidFill>
                  <a:srgbClr val="58595B"/>
                </a:solidFill>
                <a:cs typeface="Arial" panose="020B0604020202020204" pitchFamily="34" charset="0"/>
              </a:rPr>
              <a:t>* возраста)</a:t>
            </a:r>
            <a:r>
              <a:rPr lang="ru-RU" altLang="ru-RU" sz="2200" b="1" dirty="0">
                <a:solidFill>
                  <a:srgbClr val="58595B"/>
                </a:solidFill>
                <a:cs typeface="Arial" panose="020B0604020202020204" pitchFamily="34" charset="0"/>
              </a:rPr>
              <a:t>.</a:t>
            </a:r>
            <a:r>
              <a:rPr lang="ru-RU" altLang="ru-RU" sz="2200" b="1" i="1" dirty="0">
                <a:solidFill>
                  <a:srgbClr val="58595B"/>
                </a:solidFill>
                <a:cs typeface="Arial" panose="020B0604020202020204" pitchFamily="34" charset="0"/>
              </a:rPr>
              <a:t> </a:t>
            </a:r>
          </a:p>
          <a:p>
            <a:pPr indent="360363" algn="just">
              <a:buSzPct val="100000"/>
            </a:pPr>
            <a:endParaRPr lang="ru-RU" altLang="ru-RU" sz="2200" b="1" i="1" dirty="0">
              <a:solidFill>
                <a:srgbClr val="58595B"/>
              </a:solidFill>
              <a:cs typeface="Arial" panose="020B0604020202020204" pitchFamily="34" charset="0"/>
            </a:endParaRPr>
          </a:p>
          <a:p>
            <a:pPr indent="360363" algn="just">
              <a:buSzPct val="100000"/>
            </a:pPr>
            <a:r>
              <a:rPr lang="ru-RU" altLang="ru-RU" sz="2200" i="1" dirty="0">
                <a:solidFill>
                  <a:srgbClr val="58595B"/>
                </a:solidFill>
                <a:cs typeface="Arial" panose="020B0604020202020204" pitchFamily="34" charset="0"/>
              </a:rPr>
              <a:t>* - категория к которой относятся граждане достигшие </a:t>
            </a:r>
            <a:r>
              <a:rPr lang="ru-RU" altLang="ru-RU" sz="2200" i="1" dirty="0" err="1">
                <a:solidFill>
                  <a:srgbClr val="58595B"/>
                </a:solidFill>
                <a:cs typeface="Arial" panose="020B0604020202020204" pitchFamily="34" charset="0"/>
              </a:rPr>
              <a:t>предпенсионного</a:t>
            </a:r>
            <a:r>
              <a:rPr lang="ru-RU" altLang="ru-RU" sz="2200" i="1" dirty="0">
                <a:solidFill>
                  <a:srgbClr val="58595B"/>
                </a:solidFill>
                <a:cs typeface="Arial" panose="020B0604020202020204" pitchFamily="34" charset="0"/>
              </a:rPr>
              <a:t> возраста определяет начало периода дающего право претендовать на оплату СКЛ за счет средств ФОМП, т.е. направлению на СКЛ подлежат и работники, уже достигшие возраста, дающего право на страховую пенсию по старости (пенсионеры).</a:t>
            </a:r>
          </a:p>
          <a:p>
            <a:pPr lvl="0" algn="just"/>
            <a:endParaRPr lang="ru-RU" sz="2400" dirty="0">
              <a:solidFill>
                <a:srgbClr val="6160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1470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" y="-5080"/>
            <a:ext cx="16251237" cy="1734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4" name="object 2">
            <a:extLst>
              <a:ext uri="{FF2B5EF4-FFF2-40B4-BE49-F238E27FC236}">
                <a16:creationId xmlns:a16="http://schemas.microsoft.com/office/drawing/2014/main" xmlns="" id="{7132B31C-89BE-4F45-9A78-056DB5164EC0}"/>
              </a:ext>
            </a:extLst>
          </p:cNvPr>
          <p:cNvSpPr/>
          <p:nvPr/>
        </p:nvSpPr>
        <p:spPr>
          <a:xfrm>
            <a:off x="0" y="4749800"/>
            <a:ext cx="6226810" cy="4394200"/>
          </a:xfrm>
          <a:custGeom>
            <a:avLst/>
            <a:gdLst/>
            <a:ahLst/>
            <a:cxnLst/>
            <a:rect l="l" t="t" r="r" b="b"/>
            <a:pathLst>
              <a:path w="6226810" h="4394200">
                <a:moveTo>
                  <a:pt x="6036116" y="1600200"/>
                </a:moveTo>
                <a:lnTo>
                  <a:pt x="4322374" y="1600200"/>
                </a:lnTo>
                <a:lnTo>
                  <a:pt x="4384865" y="1612900"/>
                </a:lnTo>
                <a:lnTo>
                  <a:pt x="4504556" y="1612900"/>
                </a:lnTo>
                <a:lnTo>
                  <a:pt x="4617041" y="1638300"/>
                </a:lnTo>
                <a:lnTo>
                  <a:pt x="4670524" y="1638300"/>
                </a:lnTo>
                <a:lnTo>
                  <a:pt x="4771858" y="1663700"/>
                </a:lnTo>
                <a:lnTo>
                  <a:pt x="4819664" y="1676400"/>
                </a:lnTo>
                <a:lnTo>
                  <a:pt x="4865532" y="1701800"/>
                </a:lnTo>
                <a:lnTo>
                  <a:pt x="4909439" y="1714500"/>
                </a:lnTo>
                <a:lnTo>
                  <a:pt x="4951363" y="1739900"/>
                </a:lnTo>
                <a:lnTo>
                  <a:pt x="4991281" y="1752600"/>
                </a:lnTo>
                <a:lnTo>
                  <a:pt x="5029170" y="1778000"/>
                </a:lnTo>
                <a:lnTo>
                  <a:pt x="5065008" y="1803400"/>
                </a:lnTo>
                <a:lnTo>
                  <a:pt x="5098772" y="1828800"/>
                </a:lnTo>
                <a:lnTo>
                  <a:pt x="5130438" y="1854200"/>
                </a:lnTo>
                <a:lnTo>
                  <a:pt x="5159986" y="1879600"/>
                </a:lnTo>
                <a:lnTo>
                  <a:pt x="5212631" y="1943100"/>
                </a:lnTo>
                <a:lnTo>
                  <a:pt x="5239335" y="1981200"/>
                </a:lnTo>
                <a:lnTo>
                  <a:pt x="5263154" y="2019300"/>
                </a:lnTo>
                <a:lnTo>
                  <a:pt x="5284069" y="2057400"/>
                </a:lnTo>
                <a:lnTo>
                  <a:pt x="5302057" y="2095500"/>
                </a:lnTo>
                <a:lnTo>
                  <a:pt x="5317097" y="2146300"/>
                </a:lnTo>
                <a:lnTo>
                  <a:pt x="5329170" y="2197100"/>
                </a:lnTo>
                <a:lnTo>
                  <a:pt x="5338254" y="2235200"/>
                </a:lnTo>
                <a:lnTo>
                  <a:pt x="5344328" y="2286000"/>
                </a:lnTo>
                <a:lnTo>
                  <a:pt x="5347372" y="2336800"/>
                </a:lnTo>
                <a:lnTo>
                  <a:pt x="5347364" y="2387600"/>
                </a:lnTo>
                <a:lnTo>
                  <a:pt x="5344284" y="2438400"/>
                </a:lnTo>
                <a:lnTo>
                  <a:pt x="5338111" y="2501900"/>
                </a:lnTo>
                <a:lnTo>
                  <a:pt x="5328824" y="2552700"/>
                </a:lnTo>
                <a:lnTo>
                  <a:pt x="5316402" y="2603500"/>
                </a:lnTo>
                <a:lnTo>
                  <a:pt x="5302557" y="2654300"/>
                </a:lnTo>
                <a:lnTo>
                  <a:pt x="5286285" y="2692400"/>
                </a:lnTo>
                <a:lnTo>
                  <a:pt x="5267683" y="2743200"/>
                </a:lnTo>
                <a:lnTo>
                  <a:pt x="5246847" y="2781300"/>
                </a:lnTo>
                <a:lnTo>
                  <a:pt x="5223873" y="2832100"/>
                </a:lnTo>
                <a:lnTo>
                  <a:pt x="5198858" y="2870200"/>
                </a:lnTo>
                <a:lnTo>
                  <a:pt x="5171897" y="2908300"/>
                </a:lnTo>
                <a:lnTo>
                  <a:pt x="5143087" y="2946400"/>
                </a:lnTo>
                <a:lnTo>
                  <a:pt x="5112524" y="2984500"/>
                </a:lnTo>
                <a:lnTo>
                  <a:pt x="5080303" y="3009900"/>
                </a:lnTo>
                <a:lnTo>
                  <a:pt x="5046523" y="3048000"/>
                </a:lnTo>
                <a:lnTo>
                  <a:pt x="5011277" y="3073400"/>
                </a:lnTo>
                <a:lnTo>
                  <a:pt x="4974664" y="3111500"/>
                </a:lnTo>
                <a:lnTo>
                  <a:pt x="4936778" y="3136900"/>
                </a:lnTo>
                <a:lnTo>
                  <a:pt x="4897716" y="3162300"/>
                </a:lnTo>
                <a:lnTo>
                  <a:pt x="4857575" y="3187700"/>
                </a:lnTo>
                <a:lnTo>
                  <a:pt x="4816450" y="3213100"/>
                </a:lnTo>
                <a:lnTo>
                  <a:pt x="4774438" y="3238500"/>
                </a:lnTo>
                <a:lnTo>
                  <a:pt x="4731634" y="3251200"/>
                </a:lnTo>
                <a:lnTo>
                  <a:pt x="4688136" y="3276600"/>
                </a:lnTo>
                <a:lnTo>
                  <a:pt x="4417938" y="3352800"/>
                </a:lnTo>
                <a:lnTo>
                  <a:pt x="4372268" y="3352800"/>
                </a:lnTo>
                <a:lnTo>
                  <a:pt x="4326673" y="3365500"/>
                </a:lnTo>
                <a:lnTo>
                  <a:pt x="3403922" y="3365500"/>
                </a:lnTo>
                <a:lnTo>
                  <a:pt x="2695527" y="4394200"/>
                </a:lnTo>
                <a:lnTo>
                  <a:pt x="3762512" y="4394200"/>
                </a:lnTo>
                <a:lnTo>
                  <a:pt x="3866126" y="4254500"/>
                </a:lnTo>
                <a:lnTo>
                  <a:pt x="4250081" y="4254500"/>
                </a:lnTo>
                <a:lnTo>
                  <a:pt x="4308077" y="4241800"/>
                </a:lnTo>
                <a:lnTo>
                  <a:pt x="4421686" y="4241800"/>
                </a:lnTo>
                <a:lnTo>
                  <a:pt x="4477293" y="4229100"/>
                </a:lnTo>
                <a:lnTo>
                  <a:pt x="4532096" y="4229100"/>
                </a:lnTo>
                <a:lnTo>
                  <a:pt x="4793928" y="4165600"/>
                </a:lnTo>
                <a:lnTo>
                  <a:pt x="4941151" y="4127500"/>
                </a:lnTo>
                <a:lnTo>
                  <a:pt x="4988558" y="4102100"/>
                </a:lnTo>
                <a:lnTo>
                  <a:pt x="5035124" y="4089400"/>
                </a:lnTo>
                <a:lnTo>
                  <a:pt x="5080847" y="4064000"/>
                </a:lnTo>
                <a:lnTo>
                  <a:pt x="5125723" y="4051300"/>
                </a:lnTo>
                <a:lnTo>
                  <a:pt x="5169748" y="4025900"/>
                </a:lnTo>
                <a:lnTo>
                  <a:pt x="5212918" y="4000500"/>
                </a:lnTo>
                <a:lnTo>
                  <a:pt x="5255231" y="3975100"/>
                </a:lnTo>
                <a:lnTo>
                  <a:pt x="5296681" y="3949700"/>
                </a:lnTo>
                <a:lnTo>
                  <a:pt x="5337266" y="3924300"/>
                </a:lnTo>
                <a:lnTo>
                  <a:pt x="5376982" y="3898900"/>
                </a:lnTo>
                <a:lnTo>
                  <a:pt x="5415826" y="3873500"/>
                </a:lnTo>
                <a:lnTo>
                  <a:pt x="5453793" y="3848100"/>
                </a:lnTo>
                <a:lnTo>
                  <a:pt x="5490880" y="3822700"/>
                </a:lnTo>
                <a:lnTo>
                  <a:pt x="5527084" y="3797300"/>
                </a:lnTo>
                <a:lnTo>
                  <a:pt x="5562401" y="3759200"/>
                </a:lnTo>
                <a:lnTo>
                  <a:pt x="5596827" y="3733800"/>
                </a:lnTo>
                <a:lnTo>
                  <a:pt x="5630358" y="3708400"/>
                </a:lnTo>
                <a:lnTo>
                  <a:pt x="5662991" y="3670300"/>
                </a:lnTo>
                <a:lnTo>
                  <a:pt x="5694723" y="3644900"/>
                </a:lnTo>
                <a:lnTo>
                  <a:pt x="5725549" y="3606800"/>
                </a:lnTo>
                <a:lnTo>
                  <a:pt x="5755466" y="3581400"/>
                </a:lnTo>
                <a:lnTo>
                  <a:pt x="5784471" y="3543300"/>
                </a:lnTo>
                <a:lnTo>
                  <a:pt x="5812559" y="3505200"/>
                </a:lnTo>
                <a:lnTo>
                  <a:pt x="5839728" y="3479800"/>
                </a:lnTo>
                <a:lnTo>
                  <a:pt x="5865973" y="3441700"/>
                </a:lnTo>
                <a:lnTo>
                  <a:pt x="5891291" y="3403600"/>
                </a:lnTo>
                <a:lnTo>
                  <a:pt x="5915678" y="3365500"/>
                </a:lnTo>
                <a:lnTo>
                  <a:pt x="5939131" y="3340100"/>
                </a:lnTo>
                <a:lnTo>
                  <a:pt x="5961646" y="3302000"/>
                </a:lnTo>
                <a:lnTo>
                  <a:pt x="5983219" y="3263900"/>
                </a:lnTo>
                <a:lnTo>
                  <a:pt x="6003847" y="3225800"/>
                </a:lnTo>
                <a:lnTo>
                  <a:pt x="6023526" y="3187700"/>
                </a:lnTo>
                <a:lnTo>
                  <a:pt x="6042253" y="3149600"/>
                </a:lnTo>
                <a:lnTo>
                  <a:pt x="6060023" y="3124200"/>
                </a:lnTo>
                <a:lnTo>
                  <a:pt x="6076833" y="3086100"/>
                </a:lnTo>
                <a:lnTo>
                  <a:pt x="6092681" y="3048000"/>
                </a:lnTo>
                <a:lnTo>
                  <a:pt x="6107561" y="3009900"/>
                </a:lnTo>
                <a:lnTo>
                  <a:pt x="6121470" y="2971800"/>
                </a:lnTo>
                <a:lnTo>
                  <a:pt x="6134405" y="2933700"/>
                </a:lnTo>
                <a:lnTo>
                  <a:pt x="6146362" y="2895600"/>
                </a:lnTo>
                <a:lnTo>
                  <a:pt x="6157337" y="2857500"/>
                </a:lnTo>
                <a:lnTo>
                  <a:pt x="6167328" y="2819400"/>
                </a:lnTo>
                <a:lnTo>
                  <a:pt x="6179573" y="2768600"/>
                </a:lnTo>
                <a:lnTo>
                  <a:pt x="6190396" y="2717800"/>
                </a:lnTo>
                <a:lnTo>
                  <a:pt x="6199800" y="2667000"/>
                </a:lnTo>
                <a:lnTo>
                  <a:pt x="6207791" y="2628900"/>
                </a:lnTo>
                <a:lnTo>
                  <a:pt x="6214374" y="2578100"/>
                </a:lnTo>
                <a:lnTo>
                  <a:pt x="6219554" y="2527300"/>
                </a:lnTo>
                <a:lnTo>
                  <a:pt x="6223335" y="2476500"/>
                </a:lnTo>
                <a:lnTo>
                  <a:pt x="6225723" y="2425700"/>
                </a:lnTo>
                <a:lnTo>
                  <a:pt x="6226723" y="2374900"/>
                </a:lnTo>
                <a:lnTo>
                  <a:pt x="6226339" y="2324100"/>
                </a:lnTo>
                <a:lnTo>
                  <a:pt x="6224577" y="2273300"/>
                </a:lnTo>
                <a:lnTo>
                  <a:pt x="6221441" y="2235200"/>
                </a:lnTo>
                <a:lnTo>
                  <a:pt x="6216937" y="2184400"/>
                </a:lnTo>
                <a:lnTo>
                  <a:pt x="6211069" y="2133600"/>
                </a:lnTo>
                <a:lnTo>
                  <a:pt x="6203843" y="2082800"/>
                </a:lnTo>
                <a:lnTo>
                  <a:pt x="6195264" y="2044700"/>
                </a:lnTo>
                <a:lnTo>
                  <a:pt x="6185335" y="1993900"/>
                </a:lnTo>
                <a:lnTo>
                  <a:pt x="6174063" y="1943100"/>
                </a:lnTo>
                <a:lnTo>
                  <a:pt x="6161453" y="1905000"/>
                </a:lnTo>
                <a:lnTo>
                  <a:pt x="6147509" y="1854200"/>
                </a:lnTo>
                <a:lnTo>
                  <a:pt x="6132236" y="1816100"/>
                </a:lnTo>
                <a:lnTo>
                  <a:pt x="6115639" y="1765300"/>
                </a:lnTo>
                <a:lnTo>
                  <a:pt x="6097724" y="1727200"/>
                </a:lnTo>
                <a:lnTo>
                  <a:pt x="6078495" y="1676400"/>
                </a:lnTo>
                <a:lnTo>
                  <a:pt x="6057957" y="1638300"/>
                </a:lnTo>
                <a:lnTo>
                  <a:pt x="6036116" y="1600200"/>
                </a:lnTo>
                <a:close/>
              </a:path>
              <a:path w="6226810" h="4394200">
                <a:moveTo>
                  <a:pt x="3639253" y="0"/>
                </a:moveTo>
                <a:lnTo>
                  <a:pt x="2572161" y="0"/>
                </a:lnTo>
                <a:lnTo>
                  <a:pt x="2072619" y="723900"/>
                </a:lnTo>
                <a:lnTo>
                  <a:pt x="1490780" y="723900"/>
                </a:lnTo>
                <a:lnTo>
                  <a:pt x="1432793" y="736600"/>
                </a:lnTo>
                <a:lnTo>
                  <a:pt x="1375844" y="736600"/>
                </a:lnTo>
                <a:lnTo>
                  <a:pt x="1211190" y="774700"/>
                </a:lnTo>
                <a:lnTo>
                  <a:pt x="1158358" y="774700"/>
                </a:lnTo>
                <a:lnTo>
                  <a:pt x="1106545" y="787400"/>
                </a:lnTo>
                <a:lnTo>
                  <a:pt x="1055748" y="812800"/>
                </a:lnTo>
                <a:lnTo>
                  <a:pt x="909420" y="850900"/>
                </a:lnTo>
                <a:lnTo>
                  <a:pt x="862652" y="876300"/>
                </a:lnTo>
                <a:lnTo>
                  <a:pt x="816882" y="901700"/>
                </a:lnTo>
                <a:lnTo>
                  <a:pt x="772106" y="914400"/>
                </a:lnTo>
                <a:lnTo>
                  <a:pt x="728321" y="939800"/>
                </a:lnTo>
                <a:lnTo>
                  <a:pt x="685523" y="965200"/>
                </a:lnTo>
                <a:lnTo>
                  <a:pt x="643708" y="990600"/>
                </a:lnTo>
                <a:lnTo>
                  <a:pt x="602873" y="1003300"/>
                </a:lnTo>
                <a:lnTo>
                  <a:pt x="563014" y="1028700"/>
                </a:lnTo>
                <a:lnTo>
                  <a:pt x="524128" y="1066800"/>
                </a:lnTo>
                <a:lnTo>
                  <a:pt x="486210" y="1092200"/>
                </a:lnTo>
                <a:lnTo>
                  <a:pt x="449257" y="1117600"/>
                </a:lnTo>
                <a:lnTo>
                  <a:pt x="413266" y="1143000"/>
                </a:lnTo>
                <a:lnTo>
                  <a:pt x="378232" y="1168400"/>
                </a:lnTo>
                <a:lnTo>
                  <a:pt x="344153" y="1206500"/>
                </a:lnTo>
                <a:lnTo>
                  <a:pt x="311024" y="1231900"/>
                </a:lnTo>
                <a:lnTo>
                  <a:pt x="278842" y="1270000"/>
                </a:lnTo>
                <a:lnTo>
                  <a:pt x="247603" y="1295400"/>
                </a:lnTo>
                <a:lnTo>
                  <a:pt x="217303" y="1333500"/>
                </a:lnTo>
                <a:lnTo>
                  <a:pt x="187940" y="1358900"/>
                </a:lnTo>
                <a:lnTo>
                  <a:pt x="159508" y="1397000"/>
                </a:lnTo>
                <a:lnTo>
                  <a:pt x="132006" y="1435100"/>
                </a:lnTo>
                <a:lnTo>
                  <a:pt x="105428" y="1460500"/>
                </a:lnTo>
                <a:lnTo>
                  <a:pt x="79771" y="1498600"/>
                </a:lnTo>
                <a:lnTo>
                  <a:pt x="55032" y="1536700"/>
                </a:lnTo>
                <a:lnTo>
                  <a:pt x="31207" y="1562100"/>
                </a:lnTo>
                <a:lnTo>
                  <a:pt x="8292" y="1600200"/>
                </a:lnTo>
                <a:lnTo>
                  <a:pt x="0" y="1612900"/>
                </a:lnTo>
                <a:lnTo>
                  <a:pt x="0" y="3530600"/>
                </a:lnTo>
                <a:lnTo>
                  <a:pt x="2860" y="3530600"/>
                </a:lnTo>
                <a:lnTo>
                  <a:pt x="31145" y="3568700"/>
                </a:lnTo>
                <a:lnTo>
                  <a:pt x="50455" y="3594100"/>
                </a:lnTo>
                <a:lnTo>
                  <a:pt x="92176" y="3644900"/>
                </a:lnTo>
                <a:lnTo>
                  <a:pt x="138186" y="3695700"/>
                </a:lnTo>
                <a:lnTo>
                  <a:pt x="188670" y="3746500"/>
                </a:lnTo>
                <a:lnTo>
                  <a:pt x="243812" y="3797300"/>
                </a:lnTo>
                <a:lnTo>
                  <a:pt x="273186" y="3822700"/>
                </a:lnTo>
                <a:lnTo>
                  <a:pt x="303795" y="3848100"/>
                </a:lnTo>
                <a:lnTo>
                  <a:pt x="335659" y="3873500"/>
                </a:lnTo>
                <a:lnTo>
                  <a:pt x="368804" y="3886200"/>
                </a:lnTo>
                <a:lnTo>
                  <a:pt x="403250" y="3911600"/>
                </a:lnTo>
                <a:lnTo>
                  <a:pt x="439023" y="3937000"/>
                </a:lnTo>
                <a:lnTo>
                  <a:pt x="476144" y="3962400"/>
                </a:lnTo>
                <a:lnTo>
                  <a:pt x="514636" y="3987800"/>
                </a:lnTo>
                <a:lnTo>
                  <a:pt x="554523" y="4000500"/>
                </a:lnTo>
                <a:lnTo>
                  <a:pt x="595828" y="4025900"/>
                </a:lnTo>
                <a:lnTo>
                  <a:pt x="638574" y="4038600"/>
                </a:lnTo>
                <a:lnTo>
                  <a:pt x="682783" y="4064000"/>
                </a:lnTo>
                <a:lnTo>
                  <a:pt x="728479" y="4076700"/>
                </a:lnTo>
                <a:lnTo>
                  <a:pt x="775684" y="4102100"/>
                </a:lnTo>
                <a:lnTo>
                  <a:pt x="824423" y="4114800"/>
                </a:lnTo>
                <a:lnTo>
                  <a:pt x="874717" y="4140200"/>
                </a:lnTo>
                <a:lnTo>
                  <a:pt x="926590" y="4152900"/>
                </a:lnTo>
                <a:lnTo>
                  <a:pt x="1035165" y="4178300"/>
                </a:lnTo>
                <a:lnTo>
                  <a:pt x="1210443" y="4216400"/>
                </a:lnTo>
                <a:lnTo>
                  <a:pt x="1272273" y="4216400"/>
                </a:lnTo>
                <a:lnTo>
                  <a:pt x="1335842" y="4229100"/>
                </a:lnTo>
                <a:lnTo>
                  <a:pt x="1401175" y="4229100"/>
                </a:lnTo>
                <a:lnTo>
                  <a:pt x="1468293" y="4241800"/>
                </a:lnTo>
                <a:lnTo>
                  <a:pt x="2269393" y="4241800"/>
                </a:lnTo>
                <a:lnTo>
                  <a:pt x="2885470" y="3365500"/>
                </a:lnTo>
                <a:lnTo>
                  <a:pt x="1493165" y="3365500"/>
                </a:lnTo>
                <a:lnTo>
                  <a:pt x="1434211" y="3352800"/>
                </a:lnTo>
                <a:lnTo>
                  <a:pt x="1377056" y="3352800"/>
                </a:lnTo>
                <a:lnTo>
                  <a:pt x="1268238" y="3327400"/>
                </a:lnTo>
                <a:lnTo>
                  <a:pt x="1166893" y="3302000"/>
                </a:lnTo>
                <a:lnTo>
                  <a:pt x="1119080" y="3289300"/>
                </a:lnTo>
                <a:lnTo>
                  <a:pt x="1073204" y="3276600"/>
                </a:lnTo>
                <a:lnTo>
                  <a:pt x="1029289" y="3251200"/>
                </a:lnTo>
                <a:lnTo>
                  <a:pt x="987357" y="3238500"/>
                </a:lnTo>
                <a:lnTo>
                  <a:pt x="947430" y="3213100"/>
                </a:lnTo>
                <a:lnTo>
                  <a:pt x="909533" y="3200400"/>
                </a:lnTo>
                <a:lnTo>
                  <a:pt x="873687" y="3175000"/>
                </a:lnTo>
                <a:lnTo>
                  <a:pt x="839916" y="3149600"/>
                </a:lnTo>
                <a:lnTo>
                  <a:pt x="808243" y="3124200"/>
                </a:lnTo>
                <a:lnTo>
                  <a:pt x="778690" y="3098800"/>
                </a:lnTo>
                <a:lnTo>
                  <a:pt x="751281" y="3060700"/>
                </a:lnTo>
                <a:lnTo>
                  <a:pt x="726038" y="3035300"/>
                </a:lnTo>
                <a:lnTo>
                  <a:pt x="699364" y="2997200"/>
                </a:lnTo>
                <a:lnTo>
                  <a:pt x="675571" y="2959100"/>
                </a:lnTo>
                <a:lnTo>
                  <a:pt x="654678" y="2921000"/>
                </a:lnTo>
                <a:lnTo>
                  <a:pt x="636708" y="2870200"/>
                </a:lnTo>
                <a:lnTo>
                  <a:pt x="621682" y="2832100"/>
                </a:lnTo>
                <a:lnTo>
                  <a:pt x="609620" y="2781300"/>
                </a:lnTo>
                <a:lnTo>
                  <a:pt x="600545" y="2730500"/>
                </a:lnTo>
                <a:lnTo>
                  <a:pt x="594476" y="2679700"/>
                </a:lnTo>
                <a:lnTo>
                  <a:pt x="591435" y="2628900"/>
                </a:lnTo>
                <a:lnTo>
                  <a:pt x="591444" y="2578100"/>
                </a:lnTo>
                <a:lnTo>
                  <a:pt x="594523" y="2527300"/>
                </a:lnTo>
                <a:lnTo>
                  <a:pt x="600693" y="2476500"/>
                </a:lnTo>
                <a:lnTo>
                  <a:pt x="609976" y="2425700"/>
                </a:lnTo>
                <a:lnTo>
                  <a:pt x="622393" y="2374900"/>
                </a:lnTo>
                <a:lnTo>
                  <a:pt x="632752" y="2336800"/>
                </a:lnTo>
                <a:lnTo>
                  <a:pt x="644657" y="2298700"/>
                </a:lnTo>
                <a:lnTo>
                  <a:pt x="658127" y="2260600"/>
                </a:lnTo>
                <a:lnTo>
                  <a:pt x="673175" y="2222500"/>
                </a:lnTo>
                <a:lnTo>
                  <a:pt x="689819" y="2184400"/>
                </a:lnTo>
                <a:lnTo>
                  <a:pt x="708075" y="2146300"/>
                </a:lnTo>
                <a:lnTo>
                  <a:pt x="727957" y="2108200"/>
                </a:lnTo>
                <a:lnTo>
                  <a:pt x="749483" y="2070100"/>
                </a:lnTo>
                <a:lnTo>
                  <a:pt x="772668" y="2044700"/>
                </a:lnTo>
                <a:lnTo>
                  <a:pt x="797527" y="2006600"/>
                </a:lnTo>
                <a:lnTo>
                  <a:pt x="824078" y="1968500"/>
                </a:lnTo>
                <a:lnTo>
                  <a:pt x="852336" y="1943100"/>
                </a:lnTo>
                <a:lnTo>
                  <a:pt x="882316" y="1905000"/>
                </a:lnTo>
                <a:lnTo>
                  <a:pt x="914035" y="1879600"/>
                </a:lnTo>
                <a:lnTo>
                  <a:pt x="947509" y="1841500"/>
                </a:lnTo>
                <a:lnTo>
                  <a:pt x="982753" y="1816100"/>
                </a:lnTo>
                <a:lnTo>
                  <a:pt x="1019784" y="1790700"/>
                </a:lnTo>
                <a:lnTo>
                  <a:pt x="1058617" y="1765300"/>
                </a:lnTo>
                <a:lnTo>
                  <a:pt x="1099269" y="1739900"/>
                </a:lnTo>
                <a:lnTo>
                  <a:pt x="1141755" y="1714500"/>
                </a:lnTo>
                <a:lnTo>
                  <a:pt x="1186091" y="1701800"/>
                </a:lnTo>
                <a:lnTo>
                  <a:pt x="1232293" y="1676400"/>
                </a:lnTo>
                <a:lnTo>
                  <a:pt x="1280378" y="1663700"/>
                </a:lnTo>
                <a:lnTo>
                  <a:pt x="1382257" y="1638300"/>
                </a:lnTo>
                <a:lnTo>
                  <a:pt x="1491856" y="1612900"/>
                </a:lnTo>
                <a:lnTo>
                  <a:pt x="1549590" y="1600200"/>
                </a:lnTo>
                <a:lnTo>
                  <a:pt x="2534721" y="1600200"/>
                </a:lnTo>
                <a:lnTo>
                  <a:pt x="3639253" y="0"/>
                </a:lnTo>
                <a:close/>
              </a:path>
              <a:path w="6226810" h="4394200">
                <a:moveTo>
                  <a:pt x="4401513" y="723900"/>
                </a:moveTo>
                <a:lnTo>
                  <a:pt x="3669403" y="723900"/>
                </a:lnTo>
                <a:lnTo>
                  <a:pt x="1812206" y="3365500"/>
                </a:lnTo>
                <a:lnTo>
                  <a:pt x="2885470" y="3365500"/>
                </a:lnTo>
                <a:lnTo>
                  <a:pt x="4126552" y="1600200"/>
                </a:lnTo>
                <a:lnTo>
                  <a:pt x="6036116" y="1600200"/>
                </a:lnTo>
                <a:lnTo>
                  <a:pt x="6012975" y="1562100"/>
                </a:lnTo>
                <a:lnTo>
                  <a:pt x="5988541" y="1511300"/>
                </a:lnTo>
                <a:lnTo>
                  <a:pt x="5962817" y="1473200"/>
                </a:lnTo>
                <a:lnTo>
                  <a:pt x="5935810" y="1435100"/>
                </a:lnTo>
                <a:lnTo>
                  <a:pt x="5907524" y="1397000"/>
                </a:lnTo>
                <a:lnTo>
                  <a:pt x="5867892" y="1346200"/>
                </a:lnTo>
                <a:lnTo>
                  <a:pt x="5824061" y="1308100"/>
                </a:lnTo>
                <a:lnTo>
                  <a:pt x="5800513" y="1282700"/>
                </a:lnTo>
                <a:lnTo>
                  <a:pt x="5750036" y="1231900"/>
                </a:lnTo>
                <a:lnTo>
                  <a:pt x="5694900" y="1181100"/>
                </a:lnTo>
                <a:lnTo>
                  <a:pt x="5665527" y="1155700"/>
                </a:lnTo>
                <a:lnTo>
                  <a:pt x="5634920" y="1130300"/>
                </a:lnTo>
                <a:lnTo>
                  <a:pt x="5603057" y="1104900"/>
                </a:lnTo>
                <a:lnTo>
                  <a:pt x="5569913" y="1079500"/>
                </a:lnTo>
                <a:lnTo>
                  <a:pt x="5535467" y="1054100"/>
                </a:lnTo>
                <a:lnTo>
                  <a:pt x="5499695" y="1028700"/>
                </a:lnTo>
                <a:lnTo>
                  <a:pt x="5462574" y="1016000"/>
                </a:lnTo>
                <a:lnTo>
                  <a:pt x="5424081" y="990600"/>
                </a:lnTo>
                <a:lnTo>
                  <a:pt x="5384193" y="965200"/>
                </a:lnTo>
                <a:lnTo>
                  <a:pt x="5342888" y="952500"/>
                </a:lnTo>
                <a:lnTo>
                  <a:pt x="5300142" y="927100"/>
                </a:lnTo>
                <a:lnTo>
                  <a:pt x="5255932" y="914400"/>
                </a:lnTo>
                <a:lnTo>
                  <a:pt x="5210236" y="889000"/>
                </a:lnTo>
                <a:lnTo>
                  <a:pt x="5163030" y="876300"/>
                </a:lnTo>
                <a:lnTo>
                  <a:pt x="5114291" y="850900"/>
                </a:lnTo>
                <a:lnTo>
                  <a:pt x="5012124" y="825500"/>
                </a:lnTo>
                <a:lnTo>
                  <a:pt x="4903550" y="800100"/>
                </a:lnTo>
                <a:lnTo>
                  <a:pt x="4728275" y="762000"/>
                </a:lnTo>
                <a:lnTo>
                  <a:pt x="4666448" y="749300"/>
                </a:lnTo>
                <a:lnTo>
                  <a:pt x="4602881" y="749300"/>
                </a:lnTo>
                <a:lnTo>
                  <a:pt x="4537551" y="736600"/>
                </a:lnTo>
                <a:lnTo>
                  <a:pt x="4470437" y="736600"/>
                </a:lnTo>
                <a:lnTo>
                  <a:pt x="4401513" y="723900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5" name="object 3">
            <a:extLst>
              <a:ext uri="{FF2B5EF4-FFF2-40B4-BE49-F238E27FC236}">
                <a16:creationId xmlns:a16="http://schemas.microsoft.com/office/drawing/2014/main" xmlns="" id="{15F52F0A-EB77-A447-95EC-4D62FD0E39A7}"/>
              </a:ext>
            </a:extLst>
          </p:cNvPr>
          <p:cNvSpPr/>
          <p:nvPr/>
        </p:nvSpPr>
        <p:spPr>
          <a:xfrm>
            <a:off x="9953032" y="-30059"/>
            <a:ext cx="6303010" cy="5105400"/>
          </a:xfrm>
          <a:custGeom>
            <a:avLst/>
            <a:gdLst/>
            <a:ahLst/>
            <a:cxnLst/>
            <a:rect l="l" t="t" r="r" b="b"/>
            <a:pathLst>
              <a:path w="6303009" h="5105400">
                <a:moveTo>
                  <a:pt x="6302967" y="1130299"/>
                </a:moveTo>
                <a:lnTo>
                  <a:pt x="4733571" y="1130299"/>
                </a:lnTo>
                <a:lnTo>
                  <a:pt x="4792527" y="1142999"/>
                </a:lnTo>
                <a:lnTo>
                  <a:pt x="4849682" y="1142999"/>
                </a:lnTo>
                <a:lnTo>
                  <a:pt x="4958495" y="1168399"/>
                </a:lnTo>
                <a:lnTo>
                  <a:pt x="5059829" y="1193799"/>
                </a:lnTo>
                <a:lnTo>
                  <a:pt x="5107635" y="1206499"/>
                </a:lnTo>
                <a:lnTo>
                  <a:pt x="5153503" y="1219199"/>
                </a:lnTo>
                <a:lnTo>
                  <a:pt x="5197410" y="1244599"/>
                </a:lnTo>
                <a:lnTo>
                  <a:pt x="5239334" y="1257299"/>
                </a:lnTo>
                <a:lnTo>
                  <a:pt x="5279252" y="1282699"/>
                </a:lnTo>
                <a:lnTo>
                  <a:pt x="5317141" y="1295399"/>
                </a:lnTo>
                <a:lnTo>
                  <a:pt x="5352979" y="1320799"/>
                </a:lnTo>
                <a:lnTo>
                  <a:pt x="5386743" y="1346199"/>
                </a:lnTo>
                <a:lnTo>
                  <a:pt x="5418409" y="1371599"/>
                </a:lnTo>
                <a:lnTo>
                  <a:pt x="5447957" y="1396999"/>
                </a:lnTo>
                <a:lnTo>
                  <a:pt x="5475362" y="1435099"/>
                </a:lnTo>
                <a:lnTo>
                  <a:pt x="5500602" y="1460499"/>
                </a:lnTo>
                <a:lnTo>
                  <a:pt x="5527306" y="1498599"/>
                </a:lnTo>
                <a:lnTo>
                  <a:pt x="5551126" y="1536699"/>
                </a:lnTo>
                <a:lnTo>
                  <a:pt x="5572040" y="1574799"/>
                </a:lnTo>
                <a:lnTo>
                  <a:pt x="5590028" y="1625599"/>
                </a:lnTo>
                <a:lnTo>
                  <a:pt x="5605069" y="1663699"/>
                </a:lnTo>
                <a:lnTo>
                  <a:pt x="5617141" y="1714499"/>
                </a:lnTo>
                <a:lnTo>
                  <a:pt x="5626225" y="1765299"/>
                </a:lnTo>
                <a:lnTo>
                  <a:pt x="5632300" y="1816099"/>
                </a:lnTo>
                <a:lnTo>
                  <a:pt x="5635343" y="1866899"/>
                </a:lnTo>
                <a:lnTo>
                  <a:pt x="5635336" y="1917699"/>
                </a:lnTo>
                <a:lnTo>
                  <a:pt x="5632256" y="1968499"/>
                </a:lnTo>
                <a:lnTo>
                  <a:pt x="5626082" y="2019299"/>
                </a:lnTo>
                <a:lnTo>
                  <a:pt x="5616795" y="2070099"/>
                </a:lnTo>
                <a:lnTo>
                  <a:pt x="5604373" y="2120899"/>
                </a:lnTo>
                <a:lnTo>
                  <a:pt x="5590528" y="2171699"/>
                </a:lnTo>
                <a:lnTo>
                  <a:pt x="5574256" y="2222499"/>
                </a:lnTo>
                <a:lnTo>
                  <a:pt x="5555654" y="2260599"/>
                </a:lnTo>
                <a:lnTo>
                  <a:pt x="5534818" y="2311399"/>
                </a:lnTo>
                <a:lnTo>
                  <a:pt x="5511845" y="2349499"/>
                </a:lnTo>
                <a:lnTo>
                  <a:pt x="5486829" y="2387599"/>
                </a:lnTo>
                <a:lnTo>
                  <a:pt x="5459868" y="2425699"/>
                </a:lnTo>
                <a:lnTo>
                  <a:pt x="5431058" y="2463799"/>
                </a:lnTo>
                <a:lnTo>
                  <a:pt x="5400495" y="2501899"/>
                </a:lnTo>
                <a:lnTo>
                  <a:pt x="5368275" y="2539999"/>
                </a:lnTo>
                <a:lnTo>
                  <a:pt x="5334494" y="2565399"/>
                </a:lnTo>
                <a:lnTo>
                  <a:pt x="5299248" y="2603499"/>
                </a:lnTo>
                <a:lnTo>
                  <a:pt x="5262635" y="2628899"/>
                </a:lnTo>
                <a:lnTo>
                  <a:pt x="5224749" y="2654299"/>
                </a:lnTo>
                <a:lnTo>
                  <a:pt x="5185687" y="2692399"/>
                </a:lnTo>
                <a:lnTo>
                  <a:pt x="5145546" y="2717799"/>
                </a:lnTo>
                <a:lnTo>
                  <a:pt x="5104421" y="2730499"/>
                </a:lnTo>
                <a:lnTo>
                  <a:pt x="5062409" y="2755899"/>
                </a:lnTo>
                <a:lnTo>
                  <a:pt x="5019605" y="2781299"/>
                </a:lnTo>
                <a:lnTo>
                  <a:pt x="4932010" y="2806699"/>
                </a:lnTo>
                <a:lnTo>
                  <a:pt x="4887410" y="2832099"/>
                </a:lnTo>
                <a:lnTo>
                  <a:pt x="4751557" y="2870199"/>
                </a:lnTo>
                <a:lnTo>
                  <a:pt x="4705909" y="2870199"/>
                </a:lnTo>
                <a:lnTo>
                  <a:pt x="4660239" y="2882899"/>
                </a:lnTo>
                <a:lnTo>
                  <a:pt x="4614644" y="2882899"/>
                </a:lnTo>
                <a:lnTo>
                  <a:pt x="4569219" y="2895599"/>
                </a:lnTo>
                <a:lnTo>
                  <a:pt x="3691893" y="2895599"/>
                </a:lnTo>
                <a:lnTo>
                  <a:pt x="2166204" y="5105399"/>
                </a:lnTo>
                <a:lnTo>
                  <a:pt x="3233118" y="5105399"/>
                </a:lnTo>
                <a:lnTo>
                  <a:pt x="4154097" y="3771899"/>
                </a:lnTo>
                <a:lnTo>
                  <a:pt x="4653251" y="3771899"/>
                </a:lnTo>
                <a:lnTo>
                  <a:pt x="4709658" y="3759199"/>
                </a:lnTo>
                <a:lnTo>
                  <a:pt x="4765264" y="3759199"/>
                </a:lnTo>
                <a:lnTo>
                  <a:pt x="4874062" y="3733799"/>
                </a:lnTo>
                <a:lnTo>
                  <a:pt x="4927247" y="3733799"/>
                </a:lnTo>
                <a:lnTo>
                  <a:pt x="5131804" y="3682999"/>
                </a:lnTo>
                <a:lnTo>
                  <a:pt x="5180879" y="3657599"/>
                </a:lnTo>
                <a:lnTo>
                  <a:pt x="5276529" y="3632199"/>
                </a:lnTo>
                <a:lnTo>
                  <a:pt x="5323095" y="3606799"/>
                </a:lnTo>
                <a:lnTo>
                  <a:pt x="5368818" y="3594099"/>
                </a:lnTo>
                <a:lnTo>
                  <a:pt x="5413694" y="3568699"/>
                </a:lnTo>
                <a:lnTo>
                  <a:pt x="5457719" y="3543299"/>
                </a:lnTo>
                <a:lnTo>
                  <a:pt x="5500889" y="3530599"/>
                </a:lnTo>
                <a:lnTo>
                  <a:pt x="5543202" y="3505199"/>
                </a:lnTo>
                <a:lnTo>
                  <a:pt x="5584652" y="3479799"/>
                </a:lnTo>
                <a:lnTo>
                  <a:pt x="5625237" y="3454399"/>
                </a:lnTo>
                <a:lnTo>
                  <a:pt x="5664954" y="3428999"/>
                </a:lnTo>
                <a:lnTo>
                  <a:pt x="5703797" y="3403599"/>
                </a:lnTo>
                <a:lnTo>
                  <a:pt x="5741764" y="3378199"/>
                </a:lnTo>
                <a:lnTo>
                  <a:pt x="5778852" y="3340099"/>
                </a:lnTo>
                <a:lnTo>
                  <a:pt x="5815055" y="3314699"/>
                </a:lnTo>
                <a:lnTo>
                  <a:pt x="5850372" y="3289299"/>
                </a:lnTo>
                <a:lnTo>
                  <a:pt x="5884798" y="3263899"/>
                </a:lnTo>
                <a:lnTo>
                  <a:pt x="5918329" y="3225799"/>
                </a:lnTo>
                <a:lnTo>
                  <a:pt x="5950962" y="3200399"/>
                </a:lnTo>
                <a:lnTo>
                  <a:pt x="5982694" y="3162299"/>
                </a:lnTo>
                <a:lnTo>
                  <a:pt x="6013520" y="3136899"/>
                </a:lnTo>
                <a:lnTo>
                  <a:pt x="6043437" y="3098799"/>
                </a:lnTo>
                <a:lnTo>
                  <a:pt x="6072442" y="3060699"/>
                </a:lnTo>
                <a:lnTo>
                  <a:pt x="6100530" y="3035299"/>
                </a:lnTo>
                <a:lnTo>
                  <a:pt x="6127699" y="2997199"/>
                </a:lnTo>
                <a:lnTo>
                  <a:pt x="6153944" y="2959099"/>
                </a:lnTo>
                <a:lnTo>
                  <a:pt x="6179262" y="2933699"/>
                </a:lnTo>
                <a:lnTo>
                  <a:pt x="6203649" y="2895599"/>
                </a:lnTo>
                <a:lnTo>
                  <a:pt x="6227102" y="2857499"/>
                </a:lnTo>
                <a:lnTo>
                  <a:pt x="6249617" y="2819399"/>
                </a:lnTo>
                <a:lnTo>
                  <a:pt x="6271190" y="2781299"/>
                </a:lnTo>
                <a:lnTo>
                  <a:pt x="6291818" y="2755899"/>
                </a:lnTo>
                <a:lnTo>
                  <a:pt x="6302967" y="2730499"/>
                </a:lnTo>
                <a:lnTo>
                  <a:pt x="6302967" y="1130299"/>
                </a:lnTo>
                <a:close/>
              </a:path>
              <a:path w="6303009" h="5105400">
                <a:moveTo>
                  <a:pt x="3596901" y="0"/>
                </a:moveTo>
                <a:lnTo>
                  <a:pt x="2529940" y="0"/>
                </a:lnTo>
                <a:lnTo>
                  <a:pt x="2360590" y="241299"/>
                </a:lnTo>
                <a:lnTo>
                  <a:pt x="1897855" y="241299"/>
                </a:lnTo>
                <a:lnTo>
                  <a:pt x="1837780" y="253999"/>
                </a:lnTo>
                <a:lnTo>
                  <a:pt x="1720764" y="253999"/>
                </a:lnTo>
                <a:lnTo>
                  <a:pt x="1663816" y="266699"/>
                </a:lnTo>
                <a:lnTo>
                  <a:pt x="1607901" y="266699"/>
                </a:lnTo>
                <a:lnTo>
                  <a:pt x="1499162" y="292099"/>
                </a:lnTo>
                <a:lnTo>
                  <a:pt x="1293936" y="342899"/>
                </a:lnTo>
                <a:lnTo>
                  <a:pt x="1245161" y="368299"/>
                </a:lnTo>
                <a:lnTo>
                  <a:pt x="1150623" y="393699"/>
                </a:lnTo>
                <a:lnTo>
                  <a:pt x="1104853" y="419099"/>
                </a:lnTo>
                <a:lnTo>
                  <a:pt x="1060077" y="444499"/>
                </a:lnTo>
                <a:lnTo>
                  <a:pt x="1016292" y="457199"/>
                </a:lnTo>
                <a:lnTo>
                  <a:pt x="973494" y="482599"/>
                </a:lnTo>
                <a:lnTo>
                  <a:pt x="931679" y="507999"/>
                </a:lnTo>
                <a:lnTo>
                  <a:pt x="890844" y="533399"/>
                </a:lnTo>
                <a:lnTo>
                  <a:pt x="850985" y="558799"/>
                </a:lnTo>
                <a:lnTo>
                  <a:pt x="812099" y="584199"/>
                </a:lnTo>
                <a:lnTo>
                  <a:pt x="774181" y="609599"/>
                </a:lnTo>
                <a:lnTo>
                  <a:pt x="737228" y="634999"/>
                </a:lnTo>
                <a:lnTo>
                  <a:pt x="701237" y="673099"/>
                </a:lnTo>
                <a:lnTo>
                  <a:pt x="666203" y="698499"/>
                </a:lnTo>
                <a:lnTo>
                  <a:pt x="632124" y="723899"/>
                </a:lnTo>
                <a:lnTo>
                  <a:pt x="598995" y="761999"/>
                </a:lnTo>
                <a:lnTo>
                  <a:pt x="566813" y="787399"/>
                </a:lnTo>
                <a:lnTo>
                  <a:pt x="535574" y="825499"/>
                </a:lnTo>
                <a:lnTo>
                  <a:pt x="505274" y="850899"/>
                </a:lnTo>
                <a:lnTo>
                  <a:pt x="475911" y="888999"/>
                </a:lnTo>
                <a:lnTo>
                  <a:pt x="447480" y="914399"/>
                </a:lnTo>
                <a:lnTo>
                  <a:pt x="419977" y="952499"/>
                </a:lnTo>
                <a:lnTo>
                  <a:pt x="393399" y="990599"/>
                </a:lnTo>
                <a:lnTo>
                  <a:pt x="367742" y="1015999"/>
                </a:lnTo>
                <a:lnTo>
                  <a:pt x="343003" y="1054099"/>
                </a:lnTo>
                <a:lnTo>
                  <a:pt x="319178" y="1092199"/>
                </a:lnTo>
                <a:lnTo>
                  <a:pt x="296263" y="1130299"/>
                </a:lnTo>
                <a:lnTo>
                  <a:pt x="274254" y="1168399"/>
                </a:lnTo>
                <a:lnTo>
                  <a:pt x="253149" y="1193799"/>
                </a:lnTo>
                <a:lnTo>
                  <a:pt x="232943" y="1231899"/>
                </a:lnTo>
                <a:lnTo>
                  <a:pt x="213633" y="1269999"/>
                </a:lnTo>
                <a:lnTo>
                  <a:pt x="195214" y="1308099"/>
                </a:lnTo>
                <a:lnTo>
                  <a:pt x="177684" y="1346199"/>
                </a:lnTo>
                <a:lnTo>
                  <a:pt x="161039" y="1384299"/>
                </a:lnTo>
                <a:lnTo>
                  <a:pt x="145275" y="1422399"/>
                </a:lnTo>
                <a:lnTo>
                  <a:pt x="130388" y="1460499"/>
                </a:lnTo>
                <a:lnTo>
                  <a:pt x="116375" y="1485899"/>
                </a:lnTo>
                <a:lnTo>
                  <a:pt x="103231" y="1523999"/>
                </a:lnTo>
                <a:lnTo>
                  <a:pt x="90955" y="1562099"/>
                </a:lnTo>
                <a:lnTo>
                  <a:pt x="79541" y="1600199"/>
                </a:lnTo>
                <a:lnTo>
                  <a:pt x="68986" y="1638299"/>
                </a:lnTo>
                <a:lnTo>
                  <a:pt x="59287" y="1676399"/>
                </a:lnTo>
                <a:lnTo>
                  <a:pt x="47062" y="1727199"/>
                </a:lnTo>
                <a:lnTo>
                  <a:pt x="36258" y="1777999"/>
                </a:lnTo>
                <a:lnTo>
                  <a:pt x="26869" y="1828799"/>
                </a:lnTo>
                <a:lnTo>
                  <a:pt x="18892" y="1866899"/>
                </a:lnTo>
                <a:lnTo>
                  <a:pt x="12321" y="1917699"/>
                </a:lnTo>
                <a:lnTo>
                  <a:pt x="7151" y="1968499"/>
                </a:lnTo>
                <a:lnTo>
                  <a:pt x="3377" y="2019299"/>
                </a:lnTo>
                <a:lnTo>
                  <a:pt x="995" y="2070099"/>
                </a:lnTo>
                <a:lnTo>
                  <a:pt x="0" y="2120899"/>
                </a:lnTo>
                <a:lnTo>
                  <a:pt x="386" y="2171699"/>
                </a:lnTo>
                <a:lnTo>
                  <a:pt x="2149" y="2222499"/>
                </a:lnTo>
                <a:lnTo>
                  <a:pt x="5285" y="2260599"/>
                </a:lnTo>
                <a:lnTo>
                  <a:pt x="9788" y="2311399"/>
                </a:lnTo>
                <a:lnTo>
                  <a:pt x="15653" y="2362199"/>
                </a:lnTo>
                <a:lnTo>
                  <a:pt x="22876" y="2412999"/>
                </a:lnTo>
                <a:lnTo>
                  <a:pt x="31452" y="2451099"/>
                </a:lnTo>
                <a:lnTo>
                  <a:pt x="41376" y="2501899"/>
                </a:lnTo>
                <a:lnTo>
                  <a:pt x="52642" y="2552699"/>
                </a:lnTo>
                <a:lnTo>
                  <a:pt x="65247" y="2590799"/>
                </a:lnTo>
                <a:lnTo>
                  <a:pt x="79185" y="2641599"/>
                </a:lnTo>
                <a:lnTo>
                  <a:pt x="94452" y="2679699"/>
                </a:lnTo>
                <a:lnTo>
                  <a:pt x="111042" y="2730499"/>
                </a:lnTo>
                <a:lnTo>
                  <a:pt x="128951" y="2768599"/>
                </a:lnTo>
                <a:lnTo>
                  <a:pt x="148174" y="2819399"/>
                </a:lnTo>
                <a:lnTo>
                  <a:pt x="168706" y="2857499"/>
                </a:lnTo>
                <a:lnTo>
                  <a:pt x="190542" y="2895599"/>
                </a:lnTo>
                <a:lnTo>
                  <a:pt x="213677" y="2933699"/>
                </a:lnTo>
                <a:lnTo>
                  <a:pt x="238107" y="2984499"/>
                </a:lnTo>
                <a:lnTo>
                  <a:pt x="263827" y="3022599"/>
                </a:lnTo>
                <a:lnTo>
                  <a:pt x="290832" y="3060699"/>
                </a:lnTo>
                <a:lnTo>
                  <a:pt x="319116" y="3098799"/>
                </a:lnTo>
                <a:lnTo>
                  <a:pt x="358762" y="3149599"/>
                </a:lnTo>
                <a:lnTo>
                  <a:pt x="380147" y="3162299"/>
                </a:lnTo>
                <a:lnTo>
                  <a:pt x="402605" y="3187699"/>
                </a:lnTo>
                <a:lnTo>
                  <a:pt x="450829" y="3238499"/>
                </a:lnTo>
                <a:lnTo>
                  <a:pt x="503618" y="3289299"/>
                </a:lnTo>
                <a:lnTo>
                  <a:pt x="561158" y="3340099"/>
                </a:lnTo>
                <a:lnTo>
                  <a:pt x="591766" y="3365499"/>
                </a:lnTo>
                <a:lnTo>
                  <a:pt x="623631" y="3390899"/>
                </a:lnTo>
                <a:lnTo>
                  <a:pt x="656775" y="3416299"/>
                </a:lnTo>
                <a:lnTo>
                  <a:pt x="691222" y="3441699"/>
                </a:lnTo>
                <a:lnTo>
                  <a:pt x="726994" y="3454399"/>
                </a:lnTo>
                <a:lnTo>
                  <a:pt x="764115" y="3479799"/>
                </a:lnTo>
                <a:lnTo>
                  <a:pt x="802607" y="3505199"/>
                </a:lnTo>
                <a:lnTo>
                  <a:pt x="842494" y="3530599"/>
                </a:lnTo>
                <a:lnTo>
                  <a:pt x="883799" y="3543299"/>
                </a:lnTo>
                <a:lnTo>
                  <a:pt x="926545" y="3568699"/>
                </a:lnTo>
                <a:lnTo>
                  <a:pt x="970754" y="3581399"/>
                </a:lnTo>
                <a:lnTo>
                  <a:pt x="1016450" y="3606799"/>
                </a:lnTo>
                <a:lnTo>
                  <a:pt x="1063655" y="3619499"/>
                </a:lnTo>
                <a:lnTo>
                  <a:pt x="1112394" y="3644899"/>
                </a:lnTo>
                <a:lnTo>
                  <a:pt x="1162688" y="3657599"/>
                </a:lnTo>
                <a:lnTo>
                  <a:pt x="1268036" y="3682999"/>
                </a:lnTo>
                <a:lnTo>
                  <a:pt x="1379883" y="3708399"/>
                </a:lnTo>
                <a:lnTo>
                  <a:pt x="1560244" y="3746499"/>
                </a:lnTo>
                <a:lnTo>
                  <a:pt x="1623813" y="3746499"/>
                </a:lnTo>
                <a:lnTo>
                  <a:pt x="1689146" y="3759199"/>
                </a:lnTo>
                <a:lnTo>
                  <a:pt x="1756264" y="3759199"/>
                </a:lnTo>
                <a:lnTo>
                  <a:pt x="1825192" y="3771899"/>
                </a:lnTo>
                <a:lnTo>
                  <a:pt x="2557364" y="3771899"/>
                </a:lnTo>
                <a:lnTo>
                  <a:pt x="3173441" y="2895599"/>
                </a:lnTo>
                <a:lnTo>
                  <a:pt x="1968567" y="2895599"/>
                </a:lnTo>
                <a:lnTo>
                  <a:pt x="1904351" y="2882899"/>
                </a:lnTo>
                <a:lnTo>
                  <a:pt x="1722182" y="2882899"/>
                </a:lnTo>
                <a:lnTo>
                  <a:pt x="1609695" y="2857499"/>
                </a:lnTo>
                <a:lnTo>
                  <a:pt x="1556209" y="2857499"/>
                </a:lnTo>
                <a:lnTo>
                  <a:pt x="1454864" y="2832099"/>
                </a:lnTo>
                <a:lnTo>
                  <a:pt x="1407051" y="2806699"/>
                </a:lnTo>
                <a:lnTo>
                  <a:pt x="1361175" y="2793999"/>
                </a:lnTo>
                <a:lnTo>
                  <a:pt x="1317260" y="2781299"/>
                </a:lnTo>
                <a:lnTo>
                  <a:pt x="1275328" y="2755899"/>
                </a:lnTo>
                <a:lnTo>
                  <a:pt x="1235401" y="2743199"/>
                </a:lnTo>
                <a:lnTo>
                  <a:pt x="1197504" y="2717799"/>
                </a:lnTo>
                <a:lnTo>
                  <a:pt x="1161658" y="2692399"/>
                </a:lnTo>
                <a:lnTo>
                  <a:pt x="1127887" y="2666999"/>
                </a:lnTo>
                <a:lnTo>
                  <a:pt x="1096214" y="2641599"/>
                </a:lnTo>
                <a:lnTo>
                  <a:pt x="1066661" y="2616199"/>
                </a:lnTo>
                <a:lnTo>
                  <a:pt x="1014009" y="2552699"/>
                </a:lnTo>
                <a:lnTo>
                  <a:pt x="987335" y="2514599"/>
                </a:lnTo>
                <a:lnTo>
                  <a:pt x="963542" y="2476499"/>
                </a:lnTo>
                <a:lnTo>
                  <a:pt x="942649" y="2438399"/>
                </a:lnTo>
                <a:lnTo>
                  <a:pt x="924679" y="2400299"/>
                </a:lnTo>
                <a:lnTo>
                  <a:pt x="909653" y="2349499"/>
                </a:lnTo>
                <a:lnTo>
                  <a:pt x="897591" y="2298699"/>
                </a:lnTo>
                <a:lnTo>
                  <a:pt x="888516" y="2260599"/>
                </a:lnTo>
                <a:lnTo>
                  <a:pt x="882447" y="2209799"/>
                </a:lnTo>
                <a:lnTo>
                  <a:pt x="879406" y="2158999"/>
                </a:lnTo>
                <a:lnTo>
                  <a:pt x="879415" y="2108199"/>
                </a:lnTo>
                <a:lnTo>
                  <a:pt x="882494" y="2057399"/>
                </a:lnTo>
                <a:lnTo>
                  <a:pt x="888664" y="1993899"/>
                </a:lnTo>
                <a:lnTo>
                  <a:pt x="897948" y="1943099"/>
                </a:lnTo>
                <a:lnTo>
                  <a:pt x="910364" y="1892299"/>
                </a:lnTo>
                <a:lnTo>
                  <a:pt x="920723" y="1854199"/>
                </a:lnTo>
                <a:lnTo>
                  <a:pt x="932628" y="1816099"/>
                </a:lnTo>
                <a:lnTo>
                  <a:pt x="946098" y="1777999"/>
                </a:lnTo>
                <a:lnTo>
                  <a:pt x="961146" y="1739899"/>
                </a:lnTo>
                <a:lnTo>
                  <a:pt x="977790" y="1701799"/>
                </a:lnTo>
                <a:lnTo>
                  <a:pt x="996046" y="1663699"/>
                </a:lnTo>
                <a:lnTo>
                  <a:pt x="1015928" y="1638299"/>
                </a:lnTo>
                <a:lnTo>
                  <a:pt x="1037454" y="1600199"/>
                </a:lnTo>
                <a:lnTo>
                  <a:pt x="1060639" y="1562099"/>
                </a:lnTo>
                <a:lnTo>
                  <a:pt x="1085498" y="1523999"/>
                </a:lnTo>
                <a:lnTo>
                  <a:pt x="1112049" y="1498599"/>
                </a:lnTo>
                <a:lnTo>
                  <a:pt x="1140307" y="1460499"/>
                </a:lnTo>
                <a:lnTo>
                  <a:pt x="1170287" y="1435099"/>
                </a:lnTo>
                <a:lnTo>
                  <a:pt x="1202006" y="1396999"/>
                </a:lnTo>
                <a:lnTo>
                  <a:pt x="1235480" y="1371599"/>
                </a:lnTo>
                <a:lnTo>
                  <a:pt x="1270724" y="1346199"/>
                </a:lnTo>
                <a:lnTo>
                  <a:pt x="1307755" y="1308099"/>
                </a:lnTo>
                <a:lnTo>
                  <a:pt x="1346588" y="1282699"/>
                </a:lnTo>
                <a:lnTo>
                  <a:pt x="1387240" y="1257299"/>
                </a:lnTo>
                <a:lnTo>
                  <a:pt x="1429726" y="1244599"/>
                </a:lnTo>
                <a:lnTo>
                  <a:pt x="1474062" y="1219199"/>
                </a:lnTo>
                <a:lnTo>
                  <a:pt x="1520264" y="1206499"/>
                </a:lnTo>
                <a:lnTo>
                  <a:pt x="1568349" y="1181099"/>
                </a:lnTo>
                <a:lnTo>
                  <a:pt x="1670228" y="1155699"/>
                </a:lnTo>
                <a:lnTo>
                  <a:pt x="1779827" y="1130299"/>
                </a:lnTo>
                <a:lnTo>
                  <a:pt x="2822692" y="1130299"/>
                </a:lnTo>
                <a:lnTo>
                  <a:pt x="3596901" y="0"/>
                </a:lnTo>
                <a:close/>
              </a:path>
              <a:path w="6303009" h="5105400">
                <a:moveTo>
                  <a:pt x="4758408" y="253999"/>
                </a:moveTo>
                <a:lnTo>
                  <a:pt x="3957374" y="253999"/>
                </a:lnTo>
                <a:lnTo>
                  <a:pt x="2100177" y="2895599"/>
                </a:lnTo>
                <a:lnTo>
                  <a:pt x="3173441" y="2895599"/>
                </a:lnTo>
                <a:lnTo>
                  <a:pt x="4414523" y="1130299"/>
                </a:lnTo>
                <a:lnTo>
                  <a:pt x="6302967" y="1130299"/>
                </a:lnTo>
                <a:lnTo>
                  <a:pt x="6302967" y="1079499"/>
                </a:lnTo>
                <a:lnTo>
                  <a:pt x="6300946" y="1079499"/>
                </a:lnTo>
                <a:lnTo>
                  <a:pt x="6276512" y="1041399"/>
                </a:lnTo>
                <a:lnTo>
                  <a:pt x="6250788" y="1003299"/>
                </a:lnTo>
                <a:lnTo>
                  <a:pt x="6223781" y="965199"/>
                </a:lnTo>
                <a:lnTo>
                  <a:pt x="6195495" y="927099"/>
                </a:lnTo>
                <a:lnTo>
                  <a:pt x="6155863" y="876299"/>
                </a:lnTo>
                <a:lnTo>
                  <a:pt x="6112032" y="825499"/>
                </a:lnTo>
                <a:lnTo>
                  <a:pt x="6063816" y="774699"/>
                </a:lnTo>
                <a:lnTo>
                  <a:pt x="6011033" y="723899"/>
                </a:lnTo>
                <a:lnTo>
                  <a:pt x="5953498" y="673099"/>
                </a:lnTo>
                <a:lnTo>
                  <a:pt x="5922891" y="647699"/>
                </a:lnTo>
                <a:lnTo>
                  <a:pt x="5891028" y="622299"/>
                </a:lnTo>
                <a:lnTo>
                  <a:pt x="5857884" y="609599"/>
                </a:lnTo>
                <a:lnTo>
                  <a:pt x="5823438" y="584199"/>
                </a:lnTo>
                <a:lnTo>
                  <a:pt x="5787666" y="558799"/>
                </a:lnTo>
                <a:lnTo>
                  <a:pt x="5750545" y="533399"/>
                </a:lnTo>
                <a:lnTo>
                  <a:pt x="5712052" y="507999"/>
                </a:lnTo>
                <a:lnTo>
                  <a:pt x="5672164" y="495299"/>
                </a:lnTo>
                <a:lnTo>
                  <a:pt x="5630859" y="469899"/>
                </a:lnTo>
                <a:lnTo>
                  <a:pt x="5588113" y="457199"/>
                </a:lnTo>
                <a:lnTo>
                  <a:pt x="5543904" y="431799"/>
                </a:lnTo>
                <a:lnTo>
                  <a:pt x="5498207" y="419099"/>
                </a:lnTo>
                <a:lnTo>
                  <a:pt x="5451001" y="393699"/>
                </a:lnTo>
                <a:lnTo>
                  <a:pt x="5402262" y="380999"/>
                </a:lnTo>
                <a:lnTo>
                  <a:pt x="5351968" y="355599"/>
                </a:lnTo>
                <a:lnTo>
                  <a:pt x="5246620" y="330199"/>
                </a:lnTo>
                <a:lnTo>
                  <a:pt x="5076357" y="292099"/>
                </a:lnTo>
                <a:lnTo>
                  <a:pt x="5016246" y="279399"/>
                </a:lnTo>
                <a:lnTo>
                  <a:pt x="4954419" y="279399"/>
                </a:lnTo>
                <a:lnTo>
                  <a:pt x="4890852" y="266699"/>
                </a:lnTo>
                <a:lnTo>
                  <a:pt x="4825523" y="266699"/>
                </a:lnTo>
                <a:lnTo>
                  <a:pt x="4758408" y="253999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0" name="object 18">
            <a:extLst>
              <a:ext uri="{FF2B5EF4-FFF2-40B4-BE49-F238E27FC236}">
                <a16:creationId xmlns:a16="http://schemas.microsoft.com/office/drawing/2014/main" xmlns="" id="{F6EDDF1D-F179-2248-BED4-77ECF60E816C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15893299" y="8777964"/>
            <a:ext cx="160655" cy="180340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spcBef>
                <a:spcPts val="65"/>
              </a:spcBef>
            </a:pPr>
            <a:fld id="{81D60167-4931-47E6-BA6A-407CBD079E47}" type="slidenum">
              <a:rPr dirty="0">
                <a:solidFill>
                  <a:prstClr val="black">
                    <a:tint val="75000"/>
                  </a:prstClr>
                </a:solidFill>
              </a:rPr>
              <a:pPr marL="38100">
                <a:spcBef>
                  <a:spcPts val="65"/>
                </a:spcBef>
              </a:pPr>
              <a:t>4</a:t>
            </a:fld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501105" y="3635685"/>
            <a:ext cx="252674" cy="190939"/>
          </a:xfrm>
          <a:prstGeom prst="rect">
            <a:avLst/>
          </a:prstGeom>
        </p:spPr>
      </p:pic>
      <p:pic>
        <p:nvPicPr>
          <p:cNvPr id="27" name="object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4" y="1241320"/>
            <a:ext cx="16256000" cy="511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" name="Group 40">
            <a:extLst>
              <a:ext uri="{FF2B5EF4-FFF2-40B4-BE49-F238E27FC236}">
                <a16:creationId xmlns:a16="http://schemas.microsoft.com/office/drawing/2014/main" xmlns="" id="{FEE2B23C-0F4A-E14D-B045-99691AF2B560}"/>
              </a:ext>
            </a:extLst>
          </p:cNvPr>
          <p:cNvGrpSpPr/>
          <p:nvPr/>
        </p:nvGrpSpPr>
        <p:grpSpPr>
          <a:xfrm>
            <a:off x="370704" y="240905"/>
            <a:ext cx="914452" cy="1075526"/>
            <a:chOff x="634994" y="480009"/>
            <a:chExt cx="914452" cy="1075526"/>
          </a:xfrm>
        </p:grpSpPr>
        <p:pic>
          <p:nvPicPr>
            <p:cNvPr id="29" name="object 5">
              <a:extLst>
                <a:ext uri="{FF2B5EF4-FFF2-40B4-BE49-F238E27FC236}">
                  <a16:creationId xmlns:a16="http://schemas.microsoft.com/office/drawing/2014/main" xmlns="" id="{3C1635DE-3ACA-3444-B6CF-A7A11997A324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30" name="object 6">
              <a:extLst>
                <a:ext uri="{FF2B5EF4-FFF2-40B4-BE49-F238E27FC236}">
                  <a16:creationId xmlns:a16="http://schemas.microsoft.com/office/drawing/2014/main" xmlns="" id="{E186C12B-87BC-7246-9C93-4D8982F295D9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31" name="object 7">
              <a:extLst>
                <a:ext uri="{FF2B5EF4-FFF2-40B4-BE49-F238E27FC236}">
                  <a16:creationId xmlns:a16="http://schemas.microsoft.com/office/drawing/2014/main" xmlns="" id="{032E5027-2433-EB45-B6E6-3B92793393CC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8">
              <a:extLst>
                <a:ext uri="{FF2B5EF4-FFF2-40B4-BE49-F238E27FC236}">
                  <a16:creationId xmlns:a16="http://schemas.microsoft.com/office/drawing/2014/main" xmlns="" id="{7A50A98C-023B-5544-9D04-890D4761F5E5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33" name="object 9">
              <a:extLst>
                <a:ext uri="{FF2B5EF4-FFF2-40B4-BE49-F238E27FC236}">
                  <a16:creationId xmlns:a16="http://schemas.microsoft.com/office/drawing/2014/main" xmlns="" id="{70EABF96-BDF2-5E4C-8DA4-C46599FF1EF7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34" name="object 10">
              <a:extLst>
                <a:ext uri="{FF2B5EF4-FFF2-40B4-BE49-F238E27FC236}">
                  <a16:creationId xmlns:a16="http://schemas.microsoft.com/office/drawing/2014/main" xmlns="" id="{D79E288B-D5E2-6041-B515-C53138B20834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11">
              <a:extLst>
                <a:ext uri="{FF2B5EF4-FFF2-40B4-BE49-F238E27FC236}">
                  <a16:creationId xmlns:a16="http://schemas.microsoft.com/office/drawing/2014/main" xmlns="" id="{3EA55FC9-49BF-9649-B554-DB0BA07059FD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36" name="object 12">
              <a:extLst>
                <a:ext uri="{FF2B5EF4-FFF2-40B4-BE49-F238E27FC236}">
                  <a16:creationId xmlns:a16="http://schemas.microsoft.com/office/drawing/2014/main" xmlns="" id="{361E00FA-8DE8-6C45-8EF4-C0494204D072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37" name="object 13">
              <a:extLst>
                <a:ext uri="{FF2B5EF4-FFF2-40B4-BE49-F238E27FC236}">
                  <a16:creationId xmlns:a16="http://schemas.microsoft.com/office/drawing/2014/main" xmlns="" id="{BB443951-6FE8-E247-B5B9-FE7B385CDDEC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38" name="object 14">
              <a:extLst>
                <a:ext uri="{FF2B5EF4-FFF2-40B4-BE49-F238E27FC236}">
                  <a16:creationId xmlns:a16="http://schemas.microsoft.com/office/drawing/2014/main" xmlns="" id="{3743B841-5E81-3446-A1CA-C8E1E56C8F4C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39" name="object 15">
              <a:extLst>
                <a:ext uri="{FF2B5EF4-FFF2-40B4-BE49-F238E27FC236}">
                  <a16:creationId xmlns:a16="http://schemas.microsoft.com/office/drawing/2014/main" xmlns="" id="{9C486396-18B6-7B4F-A00A-9A37847AC9FD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40" name="object 16">
              <a:extLst>
                <a:ext uri="{FF2B5EF4-FFF2-40B4-BE49-F238E27FC236}">
                  <a16:creationId xmlns:a16="http://schemas.microsoft.com/office/drawing/2014/main" xmlns="" id="{3A4550FC-9534-AB46-8C15-F6BF1CB0DD73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17">
              <a:extLst>
                <a:ext uri="{FF2B5EF4-FFF2-40B4-BE49-F238E27FC236}">
                  <a16:creationId xmlns:a16="http://schemas.microsoft.com/office/drawing/2014/main" xmlns="" id="{812A9633-9586-A64D-9761-4528FA32B53D}"/>
                </a:ext>
              </a:extLst>
            </p:cNvPr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  <p:sp>
        <p:nvSpPr>
          <p:cNvPr id="42" name="object 31"/>
          <p:cNvSpPr txBox="1">
            <a:spLocks/>
          </p:cNvSpPr>
          <p:nvPr/>
        </p:nvSpPr>
        <p:spPr>
          <a:xfrm>
            <a:off x="1848049" y="168653"/>
            <a:ext cx="13612334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100" b="0" i="0">
                <a:solidFill>
                  <a:srgbClr val="594F8C"/>
                </a:solidFill>
                <a:latin typeface="MyriadPro-Cond"/>
                <a:ea typeface="+mj-ea"/>
                <a:cs typeface="MyriadPro-Cond"/>
              </a:defRPr>
            </a:lvl1pPr>
          </a:lstStyle>
          <a:p>
            <a:pPr algn="ctr"/>
            <a:r>
              <a:rPr lang="ru-RU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Финансовое обеспечение предупредительных мер по сокращению производственного травматизма и профессиональных </a:t>
            </a:r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заболеваний</a:t>
            </a:r>
            <a:endParaRPr lang="ru-RU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25140" y="5512091"/>
            <a:ext cx="14379603" cy="309851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3" name="Прямоугольник 2"/>
          <p:cNvSpPr/>
          <p:nvPr/>
        </p:nvSpPr>
        <p:spPr>
          <a:xfrm>
            <a:off x="1878254" y="5514640"/>
            <a:ext cx="1269162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464646"/>
                </a:solidFill>
              </a:rPr>
              <a:t>В перечень </a:t>
            </a:r>
            <a:r>
              <a:rPr lang="ru-RU" sz="2400" b="1" dirty="0">
                <a:solidFill>
                  <a:srgbClr val="464646"/>
                </a:solidFill>
              </a:rPr>
              <a:t>предупредительных </a:t>
            </a:r>
            <a:r>
              <a:rPr lang="ru-RU" sz="2400" b="1" dirty="0" smtClean="0">
                <a:solidFill>
                  <a:srgbClr val="464646"/>
                </a:solidFill>
              </a:rPr>
              <a:t>мер</a:t>
            </a:r>
          </a:p>
          <a:p>
            <a:pPr algn="ctr"/>
            <a:r>
              <a:rPr lang="ru-RU" sz="2400" dirty="0" smtClean="0">
                <a:solidFill>
                  <a:srgbClr val="464646"/>
                </a:solidFill>
              </a:rPr>
              <a:t>включено </a:t>
            </a:r>
            <a:r>
              <a:rPr lang="ru-RU" sz="2400" b="1" dirty="0" smtClean="0">
                <a:solidFill>
                  <a:srgbClr val="464646"/>
                </a:solidFill>
              </a:rPr>
              <a:t>17 </a:t>
            </a:r>
            <a:r>
              <a:rPr lang="ru-RU" sz="2400" dirty="0" smtClean="0">
                <a:solidFill>
                  <a:srgbClr val="464646"/>
                </a:solidFill>
              </a:rPr>
              <a:t>мероприятий, наибольшая часть средств СФР направляется страхователями на:</a:t>
            </a:r>
          </a:p>
          <a:p>
            <a:pPr marL="342900" lvl="0" indent="-342900" algn="just">
              <a:buFont typeface="Wingdings" panose="05000000000000000000" pitchFamily="2" charset="2"/>
              <a:buChar char="v"/>
            </a:pPr>
            <a:r>
              <a:rPr lang="ru-RU" sz="2400" b="1" dirty="0">
                <a:solidFill>
                  <a:srgbClr val="464646"/>
                </a:solidFill>
              </a:rPr>
              <a:t>Приобретение средств индивидуальной </a:t>
            </a:r>
            <a:r>
              <a:rPr lang="ru-RU" sz="2400" b="1" dirty="0" smtClean="0">
                <a:solidFill>
                  <a:srgbClr val="464646"/>
                </a:solidFill>
              </a:rPr>
              <a:t>защиты;</a:t>
            </a:r>
          </a:p>
          <a:p>
            <a:pPr marL="342900" lvl="0" indent="-342900" algn="just">
              <a:buFont typeface="Wingdings" panose="05000000000000000000" pitchFamily="2" charset="2"/>
              <a:buChar char="v"/>
            </a:pPr>
            <a:r>
              <a:rPr lang="ru-RU" sz="2400" b="1" dirty="0" smtClean="0">
                <a:solidFill>
                  <a:srgbClr val="464646"/>
                </a:solidFill>
              </a:rPr>
              <a:t>Проведение </a:t>
            </a:r>
            <a:r>
              <a:rPr lang="ru-RU" sz="2400" b="1" dirty="0">
                <a:solidFill>
                  <a:srgbClr val="464646"/>
                </a:solidFill>
              </a:rPr>
              <a:t>обязательных периодических медицинских </a:t>
            </a:r>
            <a:r>
              <a:rPr lang="ru-RU" sz="2400" b="1" dirty="0" smtClean="0">
                <a:solidFill>
                  <a:srgbClr val="464646"/>
                </a:solidFill>
              </a:rPr>
              <a:t>осмотров (обследований</a:t>
            </a:r>
            <a:r>
              <a:rPr lang="ru-RU" sz="2400" b="1" dirty="0">
                <a:solidFill>
                  <a:srgbClr val="464646"/>
                </a:solidFill>
              </a:rPr>
              <a:t>) работников</a:t>
            </a:r>
            <a:r>
              <a:rPr lang="ru-RU" sz="2400" b="1" dirty="0" smtClean="0">
                <a:solidFill>
                  <a:srgbClr val="464646"/>
                </a:solidFill>
              </a:rPr>
              <a:t>;</a:t>
            </a:r>
          </a:p>
          <a:p>
            <a:pPr marL="342900" lvl="0" indent="-342900" algn="just">
              <a:buFont typeface="Wingdings" panose="05000000000000000000" pitchFamily="2" charset="2"/>
              <a:buChar char="v"/>
            </a:pPr>
            <a:r>
              <a:rPr lang="ru-RU" sz="2400" b="1" dirty="0" smtClean="0">
                <a:solidFill>
                  <a:srgbClr val="464646"/>
                </a:solidFill>
              </a:rPr>
              <a:t>Санаторно-курортное </a:t>
            </a:r>
            <a:r>
              <a:rPr lang="ru-RU" sz="2400" b="1" dirty="0">
                <a:solidFill>
                  <a:srgbClr val="464646"/>
                </a:solidFill>
              </a:rPr>
              <a:t>лечение работников, занятых на </a:t>
            </a:r>
            <a:r>
              <a:rPr lang="ru-RU" sz="2400" b="1" dirty="0" smtClean="0">
                <a:solidFill>
                  <a:srgbClr val="464646"/>
                </a:solidFill>
              </a:rPr>
              <a:t>работах с </a:t>
            </a:r>
            <a:r>
              <a:rPr lang="ru-RU" sz="2400" b="1" dirty="0">
                <a:solidFill>
                  <a:srgbClr val="464646"/>
                </a:solidFill>
              </a:rPr>
              <a:t>вредными и (или) опасными производственными </a:t>
            </a:r>
            <a:r>
              <a:rPr lang="ru-RU" sz="2400" b="1" dirty="0" smtClean="0">
                <a:solidFill>
                  <a:srgbClr val="464646"/>
                </a:solidFill>
              </a:rPr>
              <a:t>факторами;</a:t>
            </a:r>
          </a:p>
          <a:p>
            <a:pPr marL="342900" lvl="0" indent="-342900" algn="just">
              <a:buFont typeface="Wingdings" panose="05000000000000000000" pitchFamily="2" charset="2"/>
              <a:buChar char="v"/>
            </a:pPr>
            <a:r>
              <a:rPr lang="ru-RU" sz="2400" b="1" dirty="0" smtClean="0">
                <a:solidFill>
                  <a:srgbClr val="464646"/>
                </a:solidFill>
              </a:rPr>
              <a:t>Санаторно-курортное </a:t>
            </a:r>
            <a:r>
              <a:rPr lang="ru-RU" sz="2400" b="1" dirty="0">
                <a:solidFill>
                  <a:srgbClr val="464646"/>
                </a:solidFill>
              </a:rPr>
              <a:t>лечение работников </a:t>
            </a:r>
            <a:r>
              <a:rPr lang="ru-RU" sz="2400" b="1" dirty="0" err="1" smtClean="0">
                <a:solidFill>
                  <a:srgbClr val="464646"/>
                </a:solidFill>
              </a:rPr>
              <a:t>предпенсионного</a:t>
            </a:r>
            <a:r>
              <a:rPr lang="ru-RU" sz="2400" b="1" dirty="0" smtClean="0">
                <a:solidFill>
                  <a:srgbClr val="464646"/>
                </a:solidFill>
              </a:rPr>
              <a:t> и </a:t>
            </a:r>
            <a:r>
              <a:rPr lang="ru-RU" sz="2400" b="1" dirty="0">
                <a:solidFill>
                  <a:srgbClr val="464646"/>
                </a:solidFill>
              </a:rPr>
              <a:t>пенсионного </a:t>
            </a:r>
            <a:r>
              <a:rPr lang="ru-RU" sz="2400" b="1" dirty="0" smtClean="0">
                <a:solidFill>
                  <a:srgbClr val="464646"/>
                </a:solidFill>
              </a:rPr>
              <a:t>возраста;</a:t>
            </a:r>
          </a:p>
        </p:txBody>
      </p:sp>
      <p:sp>
        <p:nvSpPr>
          <p:cNvPr id="43" name="object 6"/>
          <p:cNvSpPr txBox="1"/>
          <p:nvPr/>
        </p:nvSpPr>
        <p:spPr>
          <a:xfrm>
            <a:off x="1190135" y="1927074"/>
            <a:ext cx="14538907" cy="33368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v"/>
            </a:pPr>
            <a:r>
              <a:rPr lang="ru-RU" sz="2400" dirty="0">
                <a:solidFill>
                  <a:srgbClr val="616061"/>
                </a:solidFill>
              </a:rPr>
              <a:t>Трудовым кодексом Российской Федерации установлена </a:t>
            </a:r>
            <a:r>
              <a:rPr lang="ru-RU" sz="2400" dirty="0" smtClean="0">
                <a:solidFill>
                  <a:srgbClr val="616061"/>
                </a:solidFill>
              </a:rPr>
              <a:t>обязанность работодателя </a:t>
            </a:r>
            <a:r>
              <a:rPr lang="ru-RU" sz="2400" dirty="0">
                <a:solidFill>
                  <a:srgbClr val="616061"/>
                </a:solidFill>
              </a:rPr>
              <a:t>за счет собственных средств обеспечивать безопасные условия </a:t>
            </a:r>
            <a:r>
              <a:rPr lang="ru-RU" sz="2400" dirty="0" smtClean="0">
                <a:solidFill>
                  <a:srgbClr val="616061"/>
                </a:solidFill>
              </a:rPr>
              <a:t>и охрану труда</a:t>
            </a:r>
          </a:p>
          <a:p>
            <a:pPr marL="342900" lvl="0" indent="-342900" algn="just">
              <a:buFont typeface="Wingdings" panose="05000000000000000000" pitchFamily="2" charset="2"/>
              <a:buChar char="v"/>
            </a:pPr>
            <a:r>
              <a:rPr lang="ru-RU" sz="2400" dirty="0">
                <a:solidFill>
                  <a:srgbClr val="616061"/>
                </a:solidFill>
              </a:rPr>
              <a:t>С 2001 Фонд осуществляет финансовую поддержку работодателям на </a:t>
            </a:r>
            <a:r>
              <a:rPr lang="ru-RU" sz="2400" dirty="0" smtClean="0">
                <a:solidFill>
                  <a:srgbClr val="616061"/>
                </a:solidFill>
              </a:rPr>
              <a:t>проведение предупредительных </a:t>
            </a:r>
            <a:r>
              <a:rPr lang="ru-RU" sz="2400" dirty="0">
                <a:solidFill>
                  <a:srgbClr val="616061"/>
                </a:solidFill>
              </a:rPr>
              <a:t>мероприятий, направленных на снижение </a:t>
            </a:r>
            <a:r>
              <a:rPr lang="ru-RU" sz="2400" dirty="0" smtClean="0">
                <a:solidFill>
                  <a:srgbClr val="616061"/>
                </a:solidFill>
              </a:rPr>
              <a:t>производственного травматизма </a:t>
            </a:r>
            <a:r>
              <a:rPr lang="ru-RU" sz="2400" dirty="0">
                <a:solidFill>
                  <a:srgbClr val="616061"/>
                </a:solidFill>
              </a:rPr>
              <a:t>и профессиональных заболеваний, в рамках </a:t>
            </a:r>
            <a:r>
              <a:rPr lang="ru-RU" sz="2400" dirty="0" smtClean="0">
                <a:solidFill>
                  <a:srgbClr val="616061"/>
                </a:solidFill>
              </a:rPr>
              <a:t>финансового обеспечения </a:t>
            </a:r>
            <a:r>
              <a:rPr lang="ru-RU" sz="2400" dirty="0">
                <a:solidFill>
                  <a:srgbClr val="616061"/>
                </a:solidFill>
              </a:rPr>
              <a:t>предупредительных </a:t>
            </a:r>
            <a:r>
              <a:rPr lang="ru-RU" sz="2400" dirty="0" smtClean="0">
                <a:solidFill>
                  <a:srgbClr val="616061"/>
                </a:solidFill>
              </a:rPr>
              <a:t>мер</a:t>
            </a:r>
          </a:p>
          <a:p>
            <a:pPr marL="342900" lvl="0" indent="-342900" algn="just">
              <a:buFont typeface="Wingdings" panose="05000000000000000000" pitchFamily="2" charset="2"/>
              <a:buChar char="v"/>
            </a:pPr>
            <a:r>
              <a:rPr lang="ru-RU" sz="2400" dirty="0">
                <a:solidFill>
                  <a:srgbClr val="616061"/>
                </a:solidFill>
              </a:rPr>
              <a:t>Перечень предупредительных мер определен Правилами </a:t>
            </a:r>
            <a:r>
              <a:rPr lang="ru-RU" sz="2400" dirty="0" smtClean="0">
                <a:solidFill>
                  <a:srgbClr val="616061"/>
                </a:solidFill>
              </a:rPr>
              <a:t>финансового обеспечения </a:t>
            </a:r>
            <a:r>
              <a:rPr lang="ru-RU" sz="2400" dirty="0">
                <a:solidFill>
                  <a:srgbClr val="616061"/>
                </a:solidFill>
              </a:rPr>
              <a:t>предупредительных мер по сокращению </a:t>
            </a:r>
            <a:r>
              <a:rPr lang="ru-RU" sz="2400" dirty="0" smtClean="0">
                <a:solidFill>
                  <a:srgbClr val="616061"/>
                </a:solidFill>
              </a:rPr>
              <a:t>производственного травматизма </a:t>
            </a:r>
            <a:r>
              <a:rPr lang="ru-RU" sz="2400" dirty="0">
                <a:solidFill>
                  <a:srgbClr val="616061"/>
                </a:solidFill>
              </a:rPr>
              <a:t>и </a:t>
            </a:r>
            <a:r>
              <a:rPr lang="ru-RU" sz="2400" dirty="0" smtClean="0">
                <a:solidFill>
                  <a:srgbClr val="616061"/>
                </a:solidFill>
              </a:rPr>
              <a:t> профессиональных </a:t>
            </a:r>
            <a:r>
              <a:rPr lang="ru-RU" sz="2400" dirty="0">
                <a:solidFill>
                  <a:srgbClr val="616061"/>
                </a:solidFill>
              </a:rPr>
              <a:t>заболеваний работников и </a:t>
            </a:r>
            <a:r>
              <a:rPr lang="ru-RU" sz="2400" dirty="0" smtClean="0">
                <a:solidFill>
                  <a:srgbClr val="616061"/>
                </a:solidFill>
              </a:rPr>
              <a:t>санаторно-курортного </a:t>
            </a:r>
            <a:r>
              <a:rPr lang="ru-RU" sz="2400" dirty="0">
                <a:solidFill>
                  <a:srgbClr val="616061"/>
                </a:solidFill>
              </a:rPr>
              <a:t>лечения </a:t>
            </a:r>
            <a:r>
              <a:rPr lang="ru-RU" sz="2400" dirty="0" smtClean="0">
                <a:solidFill>
                  <a:srgbClr val="616061"/>
                </a:solidFill>
              </a:rPr>
              <a:t>работников, занятых </a:t>
            </a:r>
            <a:r>
              <a:rPr lang="ru-RU" sz="2400" dirty="0">
                <a:solidFill>
                  <a:srgbClr val="616061"/>
                </a:solidFill>
              </a:rPr>
              <a:t>на работах с вредными и (или) </a:t>
            </a:r>
            <a:r>
              <a:rPr lang="ru-RU" sz="2400" dirty="0" smtClean="0">
                <a:solidFill>
                  <a:srgbClr val="616061"/>
                </a:solidFill>
              </a:rPr>
              <a:t>опасными производственными </a:t>
            </a:r>
            <a:r>
              <a:rPr lang="ru-RU" sz="2400" dirty="0">
                <a:solidFill>
                  <a:srgbClr val="616061"/>
                </a:solidFill>
              </a:rPr>
              <a:t>факторами, утвержденными приказом Минтруда </a:t>
            </a:r>
            <a:r>
              <a:rPr lang="ru-RU" sz="2400" dirty="0" smtClean="0">
                <a:solidFill>
                  <a:srgbClr val="616061"/>
                </a:solidFill>
              </a:rPr>
              <a:t>России от 11.07.2024 </a:t>
            </a:r>
            <a:r>
              <a:rPr lang="ru-RU" sz="2400" dirty="0">
                <a:solidFill>
                  <a:srgbClr val="616061"/>
                </a:solidFill>
              </a:rPr>
              <a:t>№ </a:t>
            </a:r>
            <a:r>
              <a:rPr lang="ru-RU" sz="2400" dirty="0" smtClean="0">
                <a:solidFill>
                  <a:srgbClr val="616061"/>
                </a:solidFill>
              </a:rPr>
              <a:t>347н </a:t>
            </a:r>
            <a:endParaRPr lang="ru-RU" sz="2400" dirty="0">
              <a:solidFill>
                <a:srgbClr val="6160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2321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" y="-5080"/>
            <a:ext cx="16251237" cy="1734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4" name="object 2">
            <a:extLst>
              <a:ext uri="{FF2B5EF4-FFF2-40B4-BE49-F238E27FC236}">
                <a16:creationId xmlns:a16="http://schemas.microsoft.com/office/drawing/2014/main" xmlns="" id="{7132B31C-89BE-4F45-9A78-056DB5164EC0}"/>
              </a:ext>
            </a:extLst>
          </p:cNvPr>
          <p:cNvSpPr/>
          <p:nvPr/>
        </p:nvSpPr>
        <p:spPr>
          <a:xfrm>
            <a:off x="0" y="4749800"/>
            <a:ext cx="6226810" cy="4394200"/>
          </a:xfrm>
          <a:custGeom>
            <a:avLst/>
            <a:gdLst/>
            <a:ahLst/>
            <a:cxnLst/>
            <a:rect l="l" t="t" r="r" b="b"/>
            <a:pathLst>
              <a:path w="6226810" h="4394200">
                <a:moveTo>
                  <a:pt x="6036116" y="1600200"/>
                </a:moveTo>
                <a:lnTo>
                  <a:pt x="4322374" y="1600200"/>
                </a:lnTo>
                <a:lnTo>
                  <a:pt x="4384865" y="1612900"/>
                </a:lnTo>
                <a:lnTo>
                  <a:pt x="4504556" y="1612900"/>
                </a:lnTo>
                <a:lnTo>
                  <a:pt x="4617041" y="1638300"/>
                </a:lnTo>
                <a:lnTo>
                  <a:pt x="4670524" y="1638300"/>
                </a:lnTo>
                <a:lnTo>
                  <a:pt x="4771858" y="1663700"/>
                </a:lnTo>
                <a:lnTo>
                  <a:pt x="4819664" y="1676400"/>
                </a:lnTo>
                <a:lnTo>
                  <a:pt x="4865532" y="1701800"/>
                </a:lnTo>
                <a:lnTo>
                  <a:pt x="4909439" y="1714500"/>
                </a:lnTo>
                <a:lnTo>
                  <a:pt x="4951363" y="1739900"/>
                </a:lnTo>
                <a:lnTo>
                  <a:pt x="4991281" y="1752600"/>
                </a:lnTo>
                <a:lnTo>
                  <a:pt x="5029170" y="1778000"/>
                </a:lnTo>
                <a:lnTo>
                  <a:pt x="5065008" y="1803400"/>
                </a:lnTo>
                <a:lnTo>
                  <a:pt x="5098772" y="1828800"/>
                </a:lnTo>
                <a:lnTo>
                  <a:pt x="5130438" y="1854200"/>
                </a:lnTo>
                <a:lnTo>
                  <a:pt x="5159986" y="1879600"/>
                </a:lnTo>
                <a:lnTo>
                  <a:pt x="5212631" y="1943100"/>
                </a:lnTo>
                <a:lnTo>
                  <a:pt x="5239335" y="1981200"/>
                </a:lnTo>
                <a:lnTo>
                  <a:pt x="5263154" y="2019300"/>
                </a:lnTo>
                <a:lnTo>
                  <a:pt x="5284069" y="2057400"/>
                </a:lnTo>
                <a:lnTo>
                  <a:pt x="5302057" y="2095500"/>
                </a:lnTo>
                <a:lnTo>
                  <a:pt x="5317097" y="2146300"/>
                </a:lnTo>
                <a:lnTo>
                  <a:pt x="5329170" y="2197100"/>
                </a:lnTo>
                <a:lnTo>
                  <a:pt x="5338254" y="2235200"/>
                </a:lnTo>
                <a:lnTo>
                  <a:pt x="5344328" y="2286000"/>
                </a:lnTo>
                <a:lnTo>
                  <a:pt x="5347372" y="2336800"/>
                </a:lnTo>
                <a:lnTo>
                  <a:pt x="5347364" y="2387600"/>
                </a:lnTo>
                <a:lnTo>
                  <a:pt x="5344284" y="2438400"/>
                </a:lnTo>
                <a:lnTo>
                  <a:pt x="5338111" y="2501900"/>
                </a:lnTo>
                <a:lnTo>
                  <a:pt x="5328824" y="2552700"/>
                </a:lnTo>
                <a:lnTo>
                  <a:pt x="5316402" y="2603500"/>
                </a:lnTo>
                <a:lnTo>
                  <a:pt x="5302557" y="2654300"/>
                </a:lnTo>
                <a:lnTo>
                  <a:pt x="5286285" y="2692400"/>
                </a:lnTo>
                <a:lnTo>
                  <a:pt x="5267683" y="2743200"/>
                </a:lnTo>
                <a:lnTo>
                  <a:pt x="5246847" y="2781300"/>
                </a:lnTo>
                <a:lnTo>
                  <a:pt x="5223873" y="2832100"/>
                </a:lnTo>
                <a:lnTo>
                  <a:pt x="5198858" y="2870200"/>
                </a:lnTo>
                <a:lnTo>
                  <a:pt x="5171897" y="2908300"/>
                </a:lnTo>
                <a:lnTo>
                  <a:pt x="5143087" y="2946400"/>
                </a:lnTo>
                <a:lnTo>
                  <a:pt x="5112524" y="2984500"/>
                </a:lnTo>
                <a:lnTo>
                  <a:pt x="5080303" y="3009900"/>
                </a:lnTo>
                <a:lnTo>
                  <a:pt x="5046523" y="3048000"/>
                </a:lnTo>
                <a:lnTo>
                  <a:pt x="5011277" y="3073400"/>
                </a:lnTo>
                <a:lnTo>
                  <a:pt x="4974664" y="3111500"/>
                </a:lnTo>
                <a:lnTo>
                  <a:pt x="4936778" y="3136900"/>
                </a:lnTo>
                <a:lnTo>
                  <a:pt x="4897716" y="3162300"/>
                </a:lnTo>
                <a:lnTo>
                  <a:pt x="4857575" y="3187700"/>
                </a:lnTo>
                <a:lnTo>
                  <a:pt x="4816450" y="3213100"/>
                </a:lnTo>
                <a:lnTo>
                  <a:pt x="4774438" y="3238500"/>
                </a:lnTo>
                <a:lnTo>
                  <a:pt x="4731634" y="3251200"/>
                </a:lnTo>
                <a:lnTo>
                  <a:pt x="4688136" y="3276600"/>
                </a:lnTo>
                <a:lnTo>
                  <a:pt x="4417938" y="3352800"/>
                </a:lnTo>
                <a:lnTo>
                  <a:pt x="4372268" y="3352800"/>
                </a:lnTo>
                <a:lnTo>
                  <a:pt x="4326673" y="3365500"/>
                </a:lnTo>
                <a:lnTo>
                  <a:pt x="3403922" y="3365500"/>
                </a:lnTo>
                <a:lnTo>
                  <a:pt x="2695527" y="4394200"/>
                </a:lnTo>
                <a:lnTo>
                  <a:pt x="3762512" y="4394200"/>
                </a:lnTo>
                <a:lnTo>
                  <a:pt x="3866126" y="4254500"/>
                </a:lnTo>
                <a:lnTo>
                  <a:pt x="4250081" y="4254500"/>
                </a:lnTo>
                <a:lnTo>
                  <a:pt x="4308077" y="4241800"/>
                </a:lnTo>
                <a:lnTo>
                  <a:pt x="4421686" y="4241800"/>
                </a:lnTo>
                <a:lnTo>
                  <a:pt x="4477293" y="4229100"/>
                </a:lnTo>
                <a:lnTo>
                  <a:pt x="4532096" y="4229100"/>
                </a:lnTo>
                <a:lnTo>
                  <a:pt x="4793928" y="4165600"/>
                </a:lnTo>
                <a:lnTo>
                  <a:pt x="4941151" y="4127500"/>
                </a:lnTo>
                <a:lnTo>
                  <a:pt x="4988558" y="4102100"/>
                </a:lnTo>
                <a:lnTo>
                  <a:pt x="5035124" y="4089400"/>
                </a:lnTo>
                <a:lnTo>
                  <a:pt x="5080847" y="4064000"/>
                </a:lnTo>
                <a:lnTo>
                  <a:pt x="5125723" y="4051300"/>
                </a:lnTo>
                <a:lnTo>
                  <a:pt x="5169748" y="4025900"/>
                </a:lnTo>
                <a:lnTo>
                  <a:pt x="5212918" y="4000500"/>
                </a:lnTo>
                <a:lnTo>
                  <a:pt x="5255231" y="3975100"/>
                </a:lnTo>
                <a:lnTo>
                  <a:pt x="5296681" y="3949700"/>
                </a:lnTo>
                <a:lnTo>
                  <a:pt x="5337266" y="3924300"/>
                </a:lnTo>
                <a:lnTo>
                  <a:pt x="5376982" y="3898900"/>
                </a:lnTo>
                <a:lnTo>
                  <a:pt x="5415826" y="3873500"/>
                </a:lnTo>
                <a:lnTo>
                  <a:pt x="5453793" y="3848100"/>
                </a:lnTo>
                <a:lnTo>
                  <a:pt x="5490880" y="3822700"/>
                </a:lnTo>
                <a:lnTo>
                  <a:pt x="5527084" y="3797300"/>
                </a:lnTo>
                <a:lnTo>
                  <a:pt x="5562401" y="3759200"/>
                </a:lnTo>
                <a:lnTo>
                  <a:pt x="5596827" y="3733800"/>
                </a:lnTo>
                <a:lnTo>
                  <a:pt x="5630358" y="3708400"/>
                </a:lnTo>
                <a:lnTo>
                  <a:pt x="5662991" y="3670300"/>
                </a:lnTo>
                <a:lnTo>
                  <a:pt x="5694723" y="3644900"/>
                </a:lnTo>
                <a:lnTo>
                  <a:pt x="5725549" y="3606800"/>
                </a:lnTo>
                <a:lnTo>
                  <a:pt x="5755466" y="3581400"/>
                </a:lnTo>
                <a:lnTo>
                  <a:pt x="5784471" y="3543300"/>
                </a:lnTo>
                <a:lnTo>
                  <a:pt x="5812559" y="3505200"/>
                </a:lnTo>
                <a:lnTo>
                  <a:pt x="5839728" y="3479800"/>
                </a:lnTo>
                <a:lnTo>
                  <a:pt x="5865973" y="3441700"/>
                </a:lnTo>
                <a:lnTo>
                  <a:pt x="5891291" y="3403600"/>
                </a:lnTo>
                <a:lnTo>
                  <a:pt x="5915678" y="3365500"/>
                </a:lnTo>
                <a:lnTo>
                  <a:pt x="5939131" y="3340100"/>
                </a:lnTo>
                <a:lnTo>
                  <a:pt x="5961646" y="3302000"/>
                </a:lnTo>
                <a:lnTo>
                  <a:pt x="5983219" y="3263900"/>
                </a:lnTo>
                <a:lnTo>
                  <a:pt x="6003847" y="3225800"/>
                </a:lnTo>
                <a:lnTo>
                  <a:pt x="6023526" y="3187700"/>
                </a:lnTo>
                <a:lnTo>
                  <a:pt x="6042253" y="3149600"/>
                </a:lnTo>
                <a:lnTo>
                  <a:pt x="6060023" y="3124200"/>
                </a:lnTo>
                <a:lnTo>
                  <a:pt x="6076833" y="3086100"/>
                </a:lnTo>
                <a:lnTo>
                  <a:pt x="6092681" y="3048000"/>
                </a:lnTo>
                <a:lnTo>
                  <a:pt x="6107561" y="3009900"/>
                </a:lnTo>
                <a:lnTo>
                  <a:pt x="6121470" y="2971800"/>
                </a:lnTo>
                <a:lnTo>
                  <a:pt x="6134405" y="2933700"/>
                </a:lnTo>
                <a:lnTo>
                  <a:pt x="6146362" y="2895600"/>
                </a:lnTo>
                <a:lnTo>
                  <a:pt x="6157337" y="2857500"/>
                </a:lnTo>
                <a:lnTo>
                  <a:pt x="6167328" y="2819400"/>
                </a:lnTo>
                <a:lnTo>
                  <a:pt x="6179573" y="2768600"/>
                </a:lnTo>
                <a:lnTo>
                  <a:pt x="6190396" y="2717800"/>
                </a:lnTo>
                <a:lnTo>
                  <a:pt x="6199800" y="2667000"/>
                </a:lnTo>
                <a:lnTo>
                  <a:pt x="6207791" y="2628900"/>
                </a:lnTo>
                <a:lnTo>
                  <a:pt x="6214374" y="2578100"/>
                </a:lnTo>
                <a:lnTo>
                  <a:pt x="6219554" y="2527300"/>
                </a:lnTo>
                <a:lnTo>
                  <a:pt x="6223335" y="2476500"/>
                </a:lnTo>
                <a:lnTo>
                  <a:pt x="6225723" y="2425700"/>
                </a:lnTo>
                <a:lnTo>
                  <a:pt x="6226723" y="2374900"/>
                </a:lnTo>
                <a:lnTo>
                  <a:pt x="6226339" y="2324100"/>
                </a:lnTo>
                <a:lnTo>
                  <a:pt x="6224577" y="2273300"/>
                </a:lnTo>
                <a:lnTo>
                  <a:pt x="6221441" y="2235200"/>
                </a:lnTo>
                <a:lnTo>
                  <a:pt x="6216937" y="2184400"/>
                </a:lnTo>
                <a:lnTo>
                  <a:pt x="6211069" y="2133600"/>
                </a:lnTo>
                <a:lnTo>
                  <a:pt x="6203843" y="2082800"/>
                </a:lnTo>
                <a:lnTo>
                  <a:pt x="6195264" y="2044700"/>
                </a:lnTo>
                <a:lnTo>
                  <a:pt x="6185335" y="1993900"/>
                </a:lnTo>
                <a:lnTo>
                  <a:pt x="6174063" y="1943100"/>
                </a:lnTo>
                <a:lnTo>
                  <a:pt x="6161453" y="1905000"/>
                </a:lnTo>
                <a:lnTo>
                  <a:pt x="6147509" y="1854200"/>
                </a:lnTo>
                <a:lnTo>
                  <a:pt x="6132236" y="1816100"/>
                </a:lnTo>
                <a:lnTo>
                  <a:pt x="6115639" y="1765300"/>
                </a:lnTo>
                <a:lnTo>
                  <a:pt x="6097724" y="1727200"/>
                </a:lnTo>
                <a:lnTo>
                  <a:pt x="6078495" y="1676400"/>
                </a:lnTo>
                <a:lnTo>
                  <a:pt x="6057957" y="1638300"/>
                </a:lnTo>
                <a:lnTo>
                  <a:pt x="6036116" y="1600200"/>
                </a:lnTo>
                <a:close/>
              </a:path>
              <a:path w="6226810" h="4394200">
                <a:moveTo>
                  <a:pt x="3639253" y="0"/>
                </a:moveTo>
                <a:lnTo>
                  <a:pt x="2572161" y="0"/>
                </a:lnTo>
                <a:lnTo>
                  <a:pt x="2072619" y="723900"/>
                </a:lnTo>
                <a:lnTo>
                  <a:pt x="1490780" y="723900"/>
                </a:lnTo>
                <a:lnTo>
                  <a:pt x="1432793" y="736600"/>
                </a:lnTo>
                <a:lnTo>
                  <a:pt x="1375844" y="736600"/>
                </a:lnTo>
                <a:lnTo>
                  <a:pt x="1211190" y="774700"/>
                </a:lnTo>
                <a:lnTo>
                  <a:pt x="1158358" y="774700"/>
                </a:lnTo>
                <a:lnTo>
                  <a:pt x="1106545" y="787400"/>
                </a:lnTo>
                <a:lnTo>
                  <a:pt x="1055748" y="812800"/>
                </a:lnTo>
                <a:lnTo>
                  <a:pt x="909420" y="850900"/>
                </a:lnTo>
                <a:lnTo>
                  <a:pt x="862652" y="876300"/>
                </a:lnTo>
                <a:lnTo>
                  <a:pt x="816882" y="901700"/>
                </a:lnTo>
                <a:lnTo>
                  <a:pt x="772106" y="914400"/>
                </a:lnTo>
                <a:lnTo>
                  <a:pt x="728321" y="939800"/>
                </a:lnTo>
                <a:lnTo>
                  <a:pt x="685523" y="965200"/>
                </a:lnTo>
                <a:lnTo>
                  <a:pt x="643708" y="990600"/>
                </a:lnTo>
                <a:lnTo>
                  <a:pt x="602873" y="1003300"/>
                </a:lnTo>
                <a:lnTo>
                  <a:pt x="563014" y="1028700"/>
                </a:lnTo>
                <a:lnTo>
                  <a:pt x="524128" y="1066800"/>
                </a:lnTo>
                <a:lnTo>
                  <a:pt x="486210" y="1092200"/>
                </a:lnTo>
                <a:lnTo>
                  <a:pt x="449257" y="1117600"/>
                </a:lnTo>
                <a:lnTo>
                  <a:pt x="413266" y="1143000"/>
                </a:lnTo>
                <a:lnTo>
                  <a:pt x="378232" y="1168400"/>
                </a:lnTo>
                <a:lnTo>
                  <a:pt x="344153" y="1206500"/>
                </a:lnTo>
                <a:lnTo>
                  <a:pt x="311024" y="1231900"/>
                </a:lnTo>
                <a:lnTo>
                  <a:pt x="278842" y="1270000"/>
                </a:lnTo>
                <a:lnTo>
                  <a:pt x="247603" y="1295400"/>
                </a:lnTo>
                <a:lnTo>
                  <a:pt x="217303" y="1333500"/>
                </a:lnTo>
                <a:lnTo>
                  <a:pt x="187940" y="1358900"/>
                </a:lnTo>
                <a:lnTo>
                  <a:pt x="159508" y="1397000"/>
                </a:lnTo>
                <a:lnTo>
                  <a:pt x="132006" y="1435100"/>
                </a:lnTo>
                <a:lnTo>
                  <a:pt x="105428" y="1460500"/>
                </a:lnTo>
                <a:lnTo>
                  <a:pt x="79771" y="1498600"/>
                </a:lnTo>
                <a:lnTo>
                  <a:pt x="55032" y="1536700"/>
                </a:lnTo>
                <a:lnTo>
                  <a:pt x="31207" y="1562100"/>
                </a:lnTo>
                <a:lnTo>
                  <a:pt x="8292" y="1600200"/>
                </a:lnTo>
                <a:lnTo>
                  <a:pt x="0" y="1612900"/>
                </a:lnTo>
                <a:lnTo>
                  <a:pt x="0" y="3530600"/>
                </a:lnTo>
                <a:lnTo>
                  <a:pt x="2860" y="3530600"/>
                </a:lnTo>
                <a:lnTo>
                  <a:pt x="31145" y="3568700"/>
                </a:lnTo>
                <a:lnTo>
                  <a:pt x="50455" y="3594100"/>
                </a:lnTo>
                <a:lnTo>
                  <a:pt x="92176" y="3644900"/>
                </a:lnTo>
                <a:lnTo>
                  <a:pt x="138186" y="3695700"/>
                </a:lnTo>
                <a:lnTo>
                  <a:pt x="188670" y="3746500"/>
                </a:lnTo>
                <a:lnTo>
                  <a:pt x="243812" y="3797300"/>
                </a:lnTo>
                <a:lnTo>
                  <a:pt x="273186" y="3822700"/>
                </a:lnTo>
                <a:lnTo>
                  <a:pt x="303795" y="3848100"/>
                </a:lnTo>
                <a:lnTo>
                  <a:pt x="335659" y="3873500"/>
                </a:lnTo>
                <a:lnTo>
                  <a:pt x="368804" y="3886200"/>
                </a:lnTo>
                <a:lnTo>
                  <a:pt x="403250" y="3911600"/>
                </a:lnTo>
                <a:lnTo>
                  <a:pt x="439023" y="3937000"/>
                </a:lnTo>
                <a:lnTo>
                  <a:pt x="476144" y="3962400"/>
                </a:lnTo>
                <a:lnTo>
                  <a:pt x="514636" y="3987800"/>
                </a:lnTo>
                <a:lnTo>
                  <a:pt x="554523" y="4000500"/>
                </a:lnTo>
                <a:lnTo>
                  <a:pt x="595828" y="4025900"/>
                </a:lnTo>
                <a:lnTo>
                  <a:pt x="638574" y="4038600"/>
                </a:lnTo>
                <a:lnTo>
                  <a:pt x="682783" y="4064000"/>
                </a:lnTo>
                <a:lnTo>
                  <a:pt x="728479" y="4076700"/>
                </a:lnTo>
                <a:lnTo>
                  <a:pt x="775684" y="4102100"/>
                </a:lnTo>
                <a:lnTo>
                  <a:pt x="824423" y="4114800"/>
                </a:lnTo>
                <a:lnTo>
                  <a:pt x="874717" y="4140200"/>
                </a:lnTo>
                <a:lnTo>
                  <a:pt x="926590" y="4152900"/>
                </a:lnTo>
                <a:lnTo>
                  <a:pt x="1035165" y="4178300"/>
                </a:lnTo>
                <a:lnTo>
                  <a:pt x="1210443" y="4216400"/>
                </a:lnTo>
                <a:lnTo>
                  <a:pt x="1272273" y="4216400"/>
                </a:lnTo>
                <a:lnTo>
                  <a:pt x="1335842" y="4229100"/>
                </a:lnTo>
                <a:lnTo>
                  <a:pt x="1401175" y="4229100"/>
                </a:lnTo>
                <a:lnTo>
                  <a:pt x="1468293" y="4241800"/>
                </a:lnTo>
                <a:lnTo>
                  <a:pt x="2269393" y="4241800"/>
                </a:lnTo>
                <a:lnTo>
                  <a:pt x="2885470" y="3365500"/>
                </a:lnTo>
                <a:lnTo>
                  <a:pt x="1493165" y="3365500"/>
                </a:lnTo>
                <a:lnTo>
                  <a:pt x="1434211" y="3352800"/>
                </a:lnTo>
                <a:lnTo>
                  <a:pt x="1377056" y="3352800"/>
                </a:lnTo>
                <a:lnTo>
                  <a:pt x="1268238" y="3327400"/>
                </a:lnTo>
                <a:lnTo>
                  <a:pt x="1166893" y="3302000"/>
                </a:lnTo>
                <a:lnTo>
                  <a:pt x="1119080" y="3289300"/>
                </a:lnTo>
                <a:lnTo>
                  <a:pt x="1073204" y="3276600"/>
                </a:lnTo>
                <a:lnTo>
                  <a:pt x="1029289" y="3251200"/>
                </a:lnTo>
                <a:lnTo>
                  <a:pt x="987357" y="3238500"/>
                </a:lnTo>
                <a:lnTo>
                  <a:pt x="947430" y="3213100"/>
                </a:lnTo>
                <a:lnTo>
                  <a:pt x="909533" y="3200400"/>
                </a:lnTo>
                <a:lnTo>
                  <a:pt x="873687" y="3175000"/>
                </a:lnTo>
                <a:lnTo>
                  <a:pt x="839916" y="3149600"/>
                </a:lnTo>
                <a:lnTo>
                  <a:pt x="808243" y="3124200"/>
                </a:lnTo>
                <a:lnTo>
                  <a:pt x="778690" y="3098800"/>
                </a:lnTo>
                <a:lnTo>
                  <a:pt x="751281" y="3060700"/>
                </a:lnTo>
                <a:lnTo>
                  <a:pt x="726038" y="3035300"/>
                </a:lnTo>
                <a:lnTo>
                  <a:pt x="699364" y="2997200"/>
                </a:lnTo>
                <a:lnTo>
                  <a:pt x="675571" y="2959100"/>
                </a:lnTo>
                <a:lnTo>
                  <a:pt x="654678" y="2921000"/>
                </a:lnTo>
                <a:lnTo>
                  <a:pt x="636708" y="2870200"/>
                </a:lnTo>
                <a:lnTo>
                  <a:pt x="621682" y="2832100"/>
                </a:lnTo>
                <a:lnTo>
                  <a:pt x="609620" y="2781300"/>
                </a:lnTo>
                <a:lnTo>
                  <a:pt x="600545" y="2730500"/>
                </a:lnTo>
                <a:lnTo>
                  <a:pt x="594476" y="2679700"/>
                </a:lnTo>
                <a:lnTo>
                  <a:pt x="591435" y="2628900"/>
                </a:lnTo>
                <a:lnTo>
                  <a:pt x="591444" y="2578100"/>
                </a:lnTo>
                <a:lnTo>
                  <a:pt x="594523" y="2527300"/>
                </a:lnTo>
                <a:lnTo>
                  <a:pt x="600693" y="2476500"/>
                </a:lnTo>
                <a:lnTo>
                  <a:pt x="609976" y="2425700"/>
                </a:lnTo>
                <a:lnTo>
                  <a:pt x="622393" y="2374900"/>
                </a:lnTo>
                <a:lnTo>
                  <a:pt x="632752" y="2336800"/>
                </a:lnTo>
                <a:lnTo>
                  <a:pt x="644657" y="2298700"/>
                </a:lnTo>
                <a:lnTo>
                  <a:pt x="658127" y="2260600"/>
                </a:lnTo>
                <a:lnTo>
                  <a:pt x="673175" y="2222500"/>
                </a:lnTo>
                <a:lnTo>
                  <a:pt x="689819" y="2184400"/>
                </a:lnTo>
                <a:lnTo>
                  <a:pt x="708075" y="2146300"/>
                </a:lnTo>
                <a:lnTo>
                  <a:pt x="727957" y="2108200"/>
                </a:lnTo>
                <a:lnTo>
                  <a:pt x="749483" y="2070100"/>
                </a:lnTo>
                <a:lnTo>
                  <a:pt x="772668" y="2044700"/>
                </a:lnTo>
                <a:lnTo>
                  <a:pt x="797527" y="2006600"/>
                </a:lnTo>
                <a:lnTo>
                  <a:pt x="824078" y="1968500"/>
                </a:lnTo>
                <a:lnTo>
                  <a:pt x="852336" y="1943100"/>
                </a:lnTo>
                <a:lnTo>
                  <a:pt x="882316" y="1905000"/>
                </a:lnTo>
                <a:lnTo>
                  <a:pt x="914035" y="1879600"/>
                </a:lnTo>
                <a:lnTo>
                  <a:pt x="947509" y="1841500"/>
                </a:lnTo>
                <a:lnTo>
                  <a:pt x="982753" y="1816100"/>
                </a:lnTo>
                <a:lnTo>
                  <a:pt x="1019784" y="1790700"/>
                </a:lnTo>
                <a:lnTo>
                  <a:pt x="1058617" y="1765300"/>
                </a:lnTo>
                <a:lnTo>
                  <a:pt x="1099269" y="1739900"/>
                </a:lnTo>
                <a:lnTo>
                  <a:pt x="1141755" y="1714500"/>
                </a:lnTo>
                <a:lnTo>
                  <a:pt x="1186091" y="1701800"/>
                </a:lnTo>
                <a:lnTo>
                  <a:pt x="1232293" y="1676400"/>
                </a:lnTo>
                <a:lnTo>
                  <a:pt x="1280378" y="1663700"/>
                </a:lnTo>
                <a:lnTo>
                  <a:pt x="1382257" y="1638300"/>
                </a:lnTo>
                <a:lnTo>
                  <a:pt x="1491856" y="1612900"/>
                </a:lnTo>
                <a:lnTo>
                  <a:pt x="1549590" y="1600200"/>
                </a:lnTo>
                <a:lnTo>
                  <a:pt x="2534721" y="1600200"/>
                </a:lnTo>
                <a:lnTo>
                  <a:pt x="3639253" y="0"/>
                </a:lnTo>
                <a:close/>
              </a:path>
              <a:path w="6226810" h="4394200">
                <a:moveTo>
                  <a:pt x="4401513" y="723900"/>
                </a:moveTo>
                <a:lnTo>
                  <a:pt x="3669403" y="723900"/>
                </a:lnTo>
                <a:lnTo>
                  <a:pt x="1812206" y="3365500"/>
                </a:lnTo>
                <a:lnTo>
                  <a:pt x="2885470" y="3365500"/>
                </a:lnTo>
                <a:lnTo>
                  <a:pt x="4126552" y="1600200"/>
                </a:lnTo>
                <a:lnTo>
                  <a:pt x="6036116" y="1600200"/>
                </a:lnTo>
                <a:lnTo>
                  <a:pt x="6012975" y="1562100"/>
                </a:lnTo>
                <a:lnTo>
                  <a:pt x="5988541" y="1511300"/>
                </a:lnTo>
                <a:lnTo>
                  <a:pt x="5962817" y="1473200"/>
                </a:lnTo>
                <a:lnTo>
                  <a:pt x="5935810" y="1435100"/>
                </a:lnTo>
                <a:lnTo>
                  <a:pt x="5907524" y="1397000"/>
                </a:lnTo>
                <a:lnTo>
                  <a:pt x="5867892" y="1346200"/>
                </a:lnTo>
                <a:lnTo>
                  <a:pt x="5824061" y="1308100"/>
                </a:lnTo>
                <a:lnTo>
                  <a:pt x="5800513" y="1282700"/>
                </a:lnTo>
                <a:lnTo>
                  <a:pt x="5750036" y="1231900"/>
                </a:lnTo>
                <a:lnTo>
                  <a:pt x="5694900" y="1181100"/>
                </a:lnTo>
                <a:lnTo>
                  <a:pt x="5665527" y="1155700"/>
                </a:lnTo>
                <a:lnTo>
                  <a:pt x="5634920" y="1130300"/>
                </a:lnTo>
                <a:lnTo>
                  <a:pt x="5603057" y="1104900"/>
                </a:lnTo>
                <a:lnTo>
                  <a:pt x="5569913" y="1079500"/>
                </a:lnTo>
                <a:lnTo>
                  <a:pt x="5535467" y="1054100"/>
                </a:lnTo>
                <a:lnTo>
                  <a:pt x="5499695" y="1028700"/>
                </a:lnTo>
                <a:lnTo>
                  <a:pt x="5462574" y="1016000"/>
                </a:lnTo>
                <a:lnTo>
                  <a:pt x="5424081" y="990600"/>
                </a:lnTo>
                <a:lnTo>
                  <a:pt x="5384193" y="965200"/>
                </a:lnTo>
                <a:lnTo>
                  <a:pt x="5342888" y="952500"/>
                </a:lnTo>
                <a:lnTo>
                  <a:pt x="5300142" y="927100"/>
                </a:lnTo>
                <a:lnTo>
                  <a:pt x="5255932" y="914400"/>
                </a:lnTo>
                <a:lnTo>
                  <a:pt x="5210236" y="889000"/>
                </a:lnTo>
                <a:lnTo>
                  <a:pt x="5163030" y="876300"/>
                </a:lnTo>
                <a:lnTo>
                  <a:pt x="5114291" y="850900"/>
                </a:lnTo>
                <a:lnTo>
                  <a:pt x="5012124" y="825500"/>
                </a:lnTo>
                <a:lnTo>
                  <a:pt x="4903550" y="800100"/>
                </a:lnTo>
                <a:lnTo>
                  <a:pt x="4728275" y="762000"/>
                </a:lnTo>
                <a:lnTo>
                  <a:pt x="4666448" y="749300"/>
                </a:lnTo>
                <a:lnTo>
                  <a:pt x="4602881" y="749300"/>
                </a:lnTo>
                <a:lnTo>
                  <a:pt x="4537551" y="736600"/>
                </a:lnTo>
                <a:lnTo>
                  <a:pt x="4470437" y="736600"/>
                </a:lnTo>
                <a:lnTo>
                  <a:pt x="4401513" y="723900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5" name="object 3">
            <a:extLst>
              <a:ext uri="{FF2B5EF4-FFF2-40B4-BE49-F238E27FC236}">
                <a16:creationId xmlns:a16="http://schemas.microsoft.com/office/drawing/2014/main" xmlns="" id="{15F52F0A-EB77-A447-95EC-4D62FD0E39A7}"/>
              </a:ext>
            </a:extLst>
          </p:cNvPr>
          <p:cNvSpPr/>
          <p:nvPr/>
        </p:nvSpPr>
        <p:spPr>
          <a:xfrm>
            <a:off x="9953032" y="7012"/>
            <a:ext cx="6303010" cy="5105400"/>
          </a:xfrm>
          <a:custGeom>
            <a:avLst/>
            <a:gdLst/>
            <a:ahLst/>
            <a:cxnLst/>
            <a:rect l="l" t="t" r="r" b="b"/>
            <a:pathLst>
              <a:path w="6303009" h="5105400">
                <a:moveTo>
                  <a:pt x="6302967" y="1130299"/>
                </a:moveTo>
                <a:lnTo>
                  <a:pt x="4733571" y="1130299"/>
                </a:lnTo>
                <a:lnTo>
                  <a:pt x="4792527" y="1142999"/>
                </a:lnTo>
                <a:lnTo>
                  <a:pt x="4849682" y="1142999"/>
                </a:lnTo>
                <a:lnTo>
                  <a:pt x="4958495" y="1168399"/>
                </a:lnTo>
                <a:lnTo>
                  <a:pt x="5059829" y="1193799"/>
                </a:lnTo>
                <a:lnTo>
                  <a:pt x="5107635" y="1206499"/>
                </a:lnTo>
                <a:lnTo>
                  <a:pt x="5153503" y="1219199"/>
                </a:lnTo>
                <a:lnTo>
                  <a:pt x="5197410" y="1244599"/>
                </a:lnTo>
                <a:lnTo>
                  <a:pt x="5239334" y="1257299"/>
                </a:lnTo>
                <a:lnTo>
                  <a:pt x="5279252" y="1282699"/>
                </a:lnTo>
                <a:lnTo>
                  <a:pt x="5317141" y="1295399"/>
                </a:lnTo>
                <a:lnTo>
                  <a:pt x="5352979" y="1320799"/>
                </a:lnTo>
                <a:lnTo>
                  <a:pt x="5386743" y="1346199"/>
                </a:lnTo>
                <a:lnTo>
                  <a:pt x="5418409" y="1371599"/>
                </a:lnTo>
                <a:lnTo>
                  <a:pt x="5447957" y="1396999"/>
                </a:lnTo>
                <a:lnTo>
                  <a:pt x="5475362" y="1435099"/>
                </a:lnTo>
                <a:lnTo>
                  <a:pt x="5500602" y="1460499"/>
                </a:lnTo>
                <a:lnTo>
                  <a:pt x="5527306" y="1498599"/>
                </a:lnTo>
                <a:lnTo>
                  <a:pt x="5551126" y="1536699"/>
                </a:lnTo>
                <a:lnTo>
                  <a:pt x="5572040" y="1574799"/>
                </a:lnTo>
                <a:lnTo>
                  <a:pt x="5590028" y="1625599"/>
                </a:lnTo>
                <a:lnTo>
                  <a:pt x="5605069" y="1663699"/>
                </a:lnTo>
                <a:lnTo>
                  <a:pt x="5617141" y="1714499"/>
                </a:lnTo>
                <a:lnTo>
                  <a:pt x="5626225" y="1765299"/>
                </a:lnTo>
                <a:lnTo>
                  <a:pt x="5632300" y="1816099"/>
                </a:lnTo>
                <a:lnTo>
                  <a:pt x="5635343" y="1866899"/>
                </a:lnTo>
                <a:lnTo>
                  <a:pt x="5635336" y="1917699"/>
                </a:lnTo>
                <a:lnTo>
                  <a:pt x="5632256" y="1968499"/>
                </a:lnTo>
                <a:lnTo>
                  <a:pt x="5626082" y="2019299"/>
                </a:lnTo>
                <a:lnTo>
                  <a:pt x="5616795" y="2070099"/>
                </a:lnTo>
                <a:lnTo>
                  <a:pt x="5604373" y="2120899"/>
                </a:lnTo>
                <a:lnTo>
                  <a:pt x="5590528" y="2171699"/>
                </a:lnTo>
                <a:lnTo>
                  <a:pt x="5574256" y="2222499"/>
                </a:lnTo>
                <a:lnTo>
                  <a:pt x="5555654" y="2260599"/>
                </a:lnTo>
                <a:lnTo>
                  <a:pt x="5534818" y="2311399"/>
                </a:lnTo>
                <a:lnTo>
                  <a:pt x="5511845" y="2349499"/>
                </a:lnTo>
                <a:lnTo>
                  <a:pt x="5486829" y="2387599"/>
                </a:lnTo>
                <a:lnTo>
                  <a:pt x="5459868" y="2425699"/>
                </a:lnTo>
                <a:lnTo>
                  <a:pt x="5431058" y="2463799"/>
                </a:lnTo>
                <a:lnTo>
                  <a:pt x="5400495" y="2501899"/>
                </a:lnTo>
                <a:lnTo>
                  <a:pt x="5368275" y="2539999"/>
                </a:lnTo>
                <a:lnTo>
                  <a:pt x="5334494" y="2565399"/>
                </a:lnTo>
                <a:lnTo>
                  <a:pt x="5299248" y="2603499"/>
                </a:lnTo>
                <a:lnTo>
                  <a:pt x="5262635" y="2628899"/>
                </a:lnTo>
                <a:lnTo>
                  <a:pt x="5224749" y="2654299"/>
                </a:lnTo>
                <a:lnTo>
                  <a:pt x="5185687" y="2692399"/>
                </a:lnTo>
                <a:lnTo>
                  <a:pt x="5145546" y="2717799"/>
                </a:lnTo>
                <a:lnTo>
                  <a:pt x="5104421" y="2730499"/>
                </a:lnTo>
                <a:lnTo>
                  <a:pt x="5062409" y="2755899"/>
                </a:lnTo>
                <a:lnTo>
                  <a:pt x="5019605" y="2781299"/>
                </a:lnTo>
                <a:lnTo>
                  <a:pt x="4932010" y="2806699"/>
                </a:lnTo>
                <a:lnTo>
                  <a:pt x="4887410" y="2832099"/>
                </a:lnTo>
                <a:lnTo>
                  <a:pt x="4751557" y="2870199"/>
                </a:lnTo>
                <a:lnTo>
                  <a:pt x="4705909" y="2870199"/>
                </a:lnTo>
                <a:lnTo>
                  <a:pt x="4660239" y="2882899"/>
                </a:lnTo>
                <a:lnTo>
                  <a:pt x="4614644" y="2882899"/>
                </a:lnTo>
                <a:lnTo>
                  <a:pt x="4569219" y="2895599"/>
                </a:lnTo>
                <a:lnTo>
                  <a:pt x="3691893" y="2895599"/>
                </a:lnTo>
                <a:lnTo>
                  <a:pt x="2166204" y="5105399"/>
                </a:lnTo>
                <a:lnTo>
                  <a:pt x="3233118" y="5105399"/>
                </a:lnTo>
                <a:lnTo>
                  <a:pt x="4154097" y="3771899"/>
                </a:lnTo>
                <a:lnTo>
                  <a:pt x="4653251" y="3771899"/>
                </a:lnTo>
                <a:lnTo>
                  <a:pt x="4709658" y="3759199"/>
                </a:lnTo>
                <a:lnTo>
                  <a:pt x="4765264" y="3759199"/>
                </a:lnTo>
                <a:lnTo>
                  <a:pt x="4874062" y="3733799"/>
                </a:lnTo>
                <a:lnTo>
                  <a:pt x="4927247" y="3733799"/>
                </a:lnTo>
                <a:lnTo>
                  <a:pt x="5131804" y="3682999"/>
                </a:lnTo>
                <a:lnTo>
                  <a:pt x="5180879" y="3657599"/>
                </a:lnTo>
                <a:lnTo>
                  <a:pt x="5276529" y="3632199"/>
                </a:lnTo>
                <a:lnTo>
                  <a:pt x="5323095" y="3606799"/>
                </a:lnTo>
                <a:lnTo>
                  <a:pt x="5368818" y="3594099"/>
                </a:lnTo>
                <a:lnTo>
                  <a:pt x="5413694" y="3568699"/>
                </a:lnTo>
                <a:lnTo>
                  <a:pt x="5457719" y="3543299"/>
                </a:lnTo>
                <a:lnTo>
                  <a:pt x="5500889" y="3530599"/>
                </a:lnTo>
                <a:lnTo>
                  <a:pt x="5543202" y="3505199"/>
                </a:lnTo>
                <a:lnTo>
                  <a:pt x="5584652" y="3479799"/>
                </a:lnTo>
                <a:lnTo>
                  <a:pt x="5625237" y="3454399"/>
                </a:lnTo>
                <a:lnTo>
                  <a:pt x="5664954" y="3428999"/>
                </a:lnTo>
                <a:lnTo>
                  <a:pt x="5703797" y="3403599"/>
                </a:lnTo>
                <a:lnTo>
                  <a:pt x="5741764" y="3378199"/>
                </a:lnTo>
                <a:lnTo>
                  <a:pt x="5778852" y="3340099"/>
                </a:lnTo>
                <a:lnTo>
                  <a:pt x="5815055" y="3314699"/>
                </a:lnTo>
                <a:lnTo>
                  <a:pt x="5850372" y="3289299"/>
                </a:lnTo>
                <a:lnTo>
                  <a:pt x="5884798" y="3263899"/>
                </a:lnTo>
                <a:lnTo>
                  <a:pt x="5918329" y="3225799"/>
                </a:lnTo>
                <a:lnTo>
                  <a:pt x="5950962" y="3200399"/>
                </a:lnTo>
                <a:lnTo>
                  <a:pt x="5982694" y="3162299"/>
                </a:lnTo>
                <a:lnTo>
                  <a:pt x="6013520" y="3136899"/>
                </a:lnTo>
                <a:lnTo>
                  <a:pt x="6043437" y="3098799"/>
                </a:lnTo>
                <a:lnTo>
                  <a:pt x="6072442" y="3060699"/>
                </a:lnTo>
                <a:lnTo>
                  <a:pt x="6100530" y="3035299"/>
                </a:lnTo>
                <a:lnTo>
                  <a:pt x="6127699" y="2997199"/>
                </a:lnTo>
                <a:lnTo>
                  <a:pt x="6153944" y="2959099"/>
                </a:lnTo>
                <a:lnTo>
                  <a:pt x="6179262" y="2933699"/>
                </a:lnTo>
                <a:lnTo>
                  <a:pt x="6203649" y="2895599"/>
                </a:lnTo>
                <a:lnTo>
                  <a:pt x="6227102" y="2857499"/>
                </a:lnTo>
                <a:lnTo>
                  <a:pt x="6249617" y="2819399"/>
                </a:lnTo>
                <a:lnTo>
                  <a:pt x="6271190" y="2781299"/>
                </a:lnTo>
                <a:lnTo>
                  <a:pt x="6291818" y="2755899"/>
                </a:lnTo>
                <a:lnTo>
                  <a:pt x="6302967" y="2730499"/>
                </a:lnTo>
                <a:lnTo>
                  <a:pt x="6302967" y="1130299"/>
                </a:lnTo>
                <a:close/>
              </a:path>
              <a:path w="6303009" h="5105400">
                <a:moveTo>
                  <a:pt x="3596901" y="0"/>
                </a:moveTo>
                <a:lnTo>
                  <a:pt x="2529940" y="0"/>
                </a:lnTo>
                <a:lnTo>
                  <a:pt x="2360590" y="241299"/>
                </a:lnTo>
                <a:lnTo>
                  <a:pt x="1897855" y="241299"/>
                </a:lnTo>
                <a:lnTo>
                  <a:pt x="1837780" y="253999"/>
                </a:lnTo>
                <a:lnTo>
                  <a:pt x="1720764" y="253999"/>
                </a:lnTo>
                <a:lnTo>
                  <a:pt x="1663816" y="266699"/>
                </a:lnTo>
                <a:lnTo>
                  <a:pt x="1607901" y="266699"/>
                </a:lnTo>
                <a:lnTo>
                  <a:pt x="1499162" y="292099"/>
                </a:lnTo>
                <a:lnTo>
                  <a:pt x="1293936" y="342899"/>
                </a:lnTo>
                <a:lnTo>
                  <a:pt x="1245161" y="368299"/>
                </a:lnTo>
                <a:lnTo>
                  <a:pt x="1150623" y="393699"/>
                </a:lnTo>
                <a:lnTo>
                  <a:pt x="1104853" y="419099"/>
                </a:lnTo>
                <a:lnTo>
                  <a:pt x="1060077" y="444499"/>
                </a:lnTo>
                <a:lnTo>
                  <a:pt x="1016292" y="457199"/>
                </a:lnTo>
                <a:lnTo>
                  <a:pt x="973494" y="482599"/>
                </a:lnTo>
                <a:lnTo>
                  <a:pt x="931679" y="507999"/>
                </a:lnTo>
                <a:lnTo>
                  <a:pt x="890844" y="533399"/>
                </a:lnTo>
                <a:lnTo>
                  <a:pt x="850985" y="558799"/>
                </a:lnTo>
                <a:lnTo>
                  <a:pt x="812099" y="584199"/>
                </a:lnTo>
                <a:lnTo>
                  <a:pt x="774181" y="609599"/>
                </a:lnTo>
                <a:lnTo>
                  <a:pt x="737228" y="634999"/>
                </a:lnTo>
                <a:lnTo>
                  <a:pt x="701237" y="673099"/>
                </a:lnTo>
                <a:lnTo>
                  <a:pt x="666203" y="698499"/>
                </a:lnTo>
                <a:lnTo>
                  <a:pt x="632124" y="723899"/>
                </a:lnTo>
                <a:lnTo>
                  <a:pt x="598995" y="761999"/>
                </a:lnTo>
                <a:lnTo>
                  <a:pt x="566813" y="787399"/>
                </a:lnTo>
                <a:lnTo>
                  <a:pt x="535574" y="825499"/>
                </a:lnTo>
                <a:lnTo>
                  <a:pt x="505274" y="850899"/>
                </a:lnTo>
                <a:lnTo>
                  <a:pt x="475911" y="888999"/>
                </a:lnTo>
                <a:lnTo>
                  <a:pt x="447480" y="914399"/>
                </a:lnTo>
                <a:lnTo>
                  <a:pt x="419977" y="952499"/>
                </a:lnTo>
                <a:lnTo>
                  <a:pt x="393399" y="990599"/>
                </a:lnTo>
                <a:lnTo>
                  <a:pt x="367742" y="1015999"/>
                </a:lnTo>
                <a:lnTo>
                  <a:pt x="343003" y="1054099"/>
                </a:lnTo>
                <a:lnTo>
                  <a:pt x="319178" y="1092199"/>
                </a:lnTo>
                <a:lnTo>
                  <a:pt x="296263" y="1130299"/>
                </a:lnTo>
                <a:lnTo>
                  <a:pt x="274254" y="1168399"/>
                </a:lnTo>
                <a:lnTo>
                  <a:pt x="253149" y="1193799"/>
                </a:lnTo>
                <a:lnTo>
                  <a:pt x="232943" y="1231899"/>
                </a:lnTo>
                <a:lnTo>
                  <a:pt x="213633" y="1269999"/>
                </a:lnTo>
                <a:lnTo>
                  <a:pt x="195214" y="1308099"/>
                </a:lnTo>
                <a:lnTo>
                  <a:pt x="177684" y="1346199"/>
                </a:lnTo>
                <a:lnTo>
                  <a:pt x="161039" y="1384299"/>
                </a:lnTo>
                <a:lnTo>
                  <a:pt x="145275" y="1422399"/>
                </a:lnTo>
                <a:lnTo>
                  <a:pt x="130388" y="1460499"/>
                </a:lnTo>
                <a:lnTo>
                  <a:pt x="116375" y="1485899"/>
                </a:lnTo>
                <a:lnTo>
                  <a:pt x="103231" y="1523999"/>
                </a:lnTo>
                <a:lnTo>
                  <a:pt x="90955" y="1562099"/>
                </a:lnTo>
                <a:lnTo>
                  <a:pt x="79541" y="1600199"/>
                </a:lnTo>
                <a:lnTo>
                  <a:pt x="68986" y="1638299"/>
                </a:lnTo>
                <a:lnTo>
                  <a:pt x="59287" y="1676399"/>
                </a:lnTo>
                <a:lnTo>
                  <a:pt x="47062" y="1727199"/>
                </a:lnTo>
                <a:lnTo>
                  <a:pt x="36258" y="1777999"/>
                </a:lnTo>
                <a:lnTo>
                  <a:pt x="26869" y="1828799"/>
                </a:lnTo>
                <a:lnTo>
                  <a:pt x="18892" y="1866899"/>
                </a:lnTo>
                <a:lnTo>
                  <a:pt x="12321" y="1917699"/>
                </a:lnTo>
                <a:lnTo>
                  <a:pt x="7151" y="1968499"/>
                </a:lnTo>
                <a:lnTo>
                  <a:pt x="3377" y="2019299"/>
                </a:lnTo>
                <a:lnTo>
                  <a:pt x="995" y="2070099"/>
                </a:lnTo>
                <a:lnTo>
                  <a:pt x="0" y="2120899"/>
                </a:lnTo>
                <a:lnTo>
                  <a:pt x="386" y="2171699"/>
                </a:lnTo>
                <a:lnTo>
                  <a:pt x="2149" y="2222499"/>
                </a:lnTo>
                <a:lnTo>
                  <a:pt x="5285" y="2260599"/>
                </a:lnTo>
                <a:lnTo>
                  <a:pt x="9788" y="2311399"/>
                </a:lnTo>
                <a:lnTo>
                  <a:pt x="15653" y="2362199"/>
                </a:lnTo>
                <a:lnTo>
                  <a:pt x="22876" y="2412999"/>
                </a:lnTo>
                <a:lnTo>
                  <a:pt x="31452" y="2451099"/>
                </a:lnTo>
                <a:lnTo>
                  <a:pt x="41376" y="2501899"/>
                </a:lnTo>
                <a:lnTo>
                  <a:pt x="52642" y="2552699"/>
                </a:lnTo>
                <a:lnTo>
                  <a:pt x="65247" y="2590799"/>
                </a:lnTo>
                <a:lnTo>
                  <a:pt x="79185" y="2641599"/>
                </a:lnTo>
                <a:lnTo>
                  <a:pt x="94452" y="2679699"/>
                </a:lnTo>
                <a:lnTo>
                  <a:pt x="111042" y="2730499"/>
                </a:lnTo>
                <a:lnTo>
                  <a:pt x="128951" y="2768599"/>
                </a:lnTo>
                <a:lnTo>
                  <a:pt x="148174" y="2819399"/>
                </a:lnTo>
                <a:lnTo>
                  <a:pt x="168706" y="2857499"/>
                </a:lnTo>
                <a:lnTo>
                  <a:pt x="190542" y="2895599"/>
                </a:lnTo>
                <a:lnTo>
                  <a:pt x="213677" y="2933699"/>
                </a:lnTo>
                <a:lnTo>
                  <a:pt x="238107" y="2984499"/>
                </a:lnTo>
                <a:lnTo>
                  <a:pt x="263827" y="3022599"/>
                </a:lnTo>
                <a:lnTo>
                  <a:pt x="290832" y="3060699"/>
                </a:lnTo>
                <a:lnTo>
                  <a:pt x="319116" y="3098799"/>
                </a:lnTo>
                <a:lnTo>
                  <a:pt x="358762" y="3149599"/>
                </a:lnTo>
                <a:lnTo>
                  <a:pt x="380147" y="3162299"/>
                </a:lnTo>
                <a:lnTo>
                  <a:pt x="402605" y="3187699"/>
                </a:lnTo>
                <a:lnTo>
                  <a:pt x="450829" y="3238499"/>
                </a:lnTo>
                <a:lnTo>
                  <a:pt x="503618" y="3289299"/>
                </a:lnTo>
                <a:lnTo>
                  <a:pt x="561158" y="3340099"/>
                </a:lnTo>
                <a:lnTo>
                  <a:pt x="591766" y="3365499"/>
                </a:lnTo>
                <a:lnTo>
                  <a:pt x="623631" y="3390899"/>
                </a:lnTo>
                <a:lnTo>
                  <a:pt x="656775" y="3416299"/>
                </a:lnTo>
                <a:lnTo>
                  <a:pt x="691222" y="3441699"/>
                </a:lnTo>
                <a:lnTo>
                  <a:pt x="726994" y="3454399"/>
                </a:lnTo>
                <a:lnTo>
                  <a:pt x="764115" y="3479799"/>
                </a:lnTo>
                <a:lnTo>
                  <a:pt x="802607" y="3505199"/>
                </a:lnTo>
                <a:lnTo>
                  <a:pt x="842494" y="3530599"/>
                </a:lnTo>
                <a:lnTo>
                  <a:pt x="883799" y="3543299"/>
                </a:lnTo>
                <a:lnTo>
                  <a:pt x="926545" y="3568699"/>
                </a:lnTo>
                <a:lnTo>
                  <a:pt x="970754" y="3581399"/>
                </a:lnTo>
                <a:lnTo>
                  <a:pt x="1016450" y="3606799"/>
                </a:lnTo>
                <a:lnTo>
                  <a:pt x="1063655" y="3619499"/>
                </a:lnTo>
                <a:lnTo>
                  <a:pt x="1112394" y="3644899"/>
                </a:lnTo>
                <a:lnTo>
                  <a:pt x="1162688" y="3657599"/>
                </a:lnTo>
                <a:lnTo>
                  <a:pt x="1268036" y="3682999"/>
                </a:lnTo>
                <a:lnTo>
                  <a:pt x="1379883" y="3708399"/>
                </a:lnTo>
                <a:lnTo>
                  <a:pt x="1560244" y="3746499"/>
                </a:lnTo>
                <a:lnTo>
                  <a:pt x="1623813" y="3746499"/>
                </a:lnTo>
                <a:lnTo>
                  <a:pt x="1689146" y="3759199"/>
                </a:lnTo>
                <a:lnTo>
                  <a:pt x="1756264" y="3759199"/>
                </a:lnTo>
                <a:lnTo>
                  <a:pt x="1825192" y="3771899"/>
                </a:lnTo>
                <a:lnTo>
                  <a:pt x="2557364" y="3771899"/>
                </a:lnTo>
                <a:lnTo>
                  <a:pt x="3173441" y="2895599"/>
                </a:lnTo>
                <a:lnTo>
                  <a:pt x="1968567" y="2895599"/>
                </a:lnTo>
                <a:lnTo>
                  <a:pt x="1904351" y="2882899"/>
                </a:lnTo>
                <a:lnTo>
                  <a:pt x="1722182" y="2882899"/>
                </a:lnTo>
                <a:lnTo>
                  <a:pt x="1609695" y="2857499"/>
                </a:lnTo>
                <a:lnTo>
                  <a:pt x="1556209" y="2857499"/>
                </a:lnTo>
                <a:lnTo>
                  <a:pt x="1454864" y="2832099"/>
                </a:lnTo>
                <a:lnTo>
                  <a:pt x="1407051" y="2806699"/>
                </a:lnTo>
                <a:lnTo>
                  <a:pt x="1361175" y="2793999"/>
                </a:lnTo>
                <a:lnTo>
                  <a:pt x="1317260" y="2781299"/>
                </a:lnTo>
                <a:lnTo>
                  <a:pt x="1275328" y="2755899"/>
                </a:lnTo>
                <a:lnTo>
                  <a:pt x="1235401" y="2743199"/>
                </a:lnTo>
                <a:lnTo>
                  <a:pt x="1197504" y="2717799"/>
                </a:lnTo>
                <a:lnTo>
                  <a:pt x="1161658" y="2692399"/>
                </a:lnTo>
                <a:lnTo>
                  <a:pt x="1127887" y="2666999"/>
                </a:lnTo>
                <a:lnTo>
                  <a:pt x="1096214" y="2641599"/>
                </a:lnTo>
                <a:lnTo>
                  <a:pt x="1066661" y="2616199"/>
                </a:lnTo>
                <a:lnTo>
                  <a:pt x="1014009" y="2552699"/>
                </a:lnTo>
                <a:lnTo>
                  <a:pt x="987335" y="2514599"/>
                </a:lnTo>
                <a:lnTo>
                  <a:pt x="963542" y="2476499"/>
                </a:lnTo>
                <a:lnTo>
                  <a:pt x="942649" y="2438399"/>
                </a:lnTo>
                <a:lnTo>
                  <a:pt x="924679" y="2400299"/>
                </a:lnTo>
                <a:lnTo>
                  <a:pt x="909653" y="2349499"/>
                </a:lnTo>
                <a:lnTo>
                  <a:pt x="897591" y="2298699"/>
                </a:lnTo>
                <a:lnTo>
                  <a:pt x="888516" y="2260599"/>
                </a:lnTo>
                <a:lnTo>
                  <a:pt x="882447" y="2209799"/>
                </a:lnTo>
                <a:lnTo>
                  <a:pt x="879406" y="2158999"/>
                </a:lnTo>
                <a:lnTo>
                  <a:pt x="879415" y="2108199"/>
                </a:lnTo>
                <a:lnTo>
                  <a:pt x="882494" y="2057399"/>
                </a:lnTo>
                <a:lnTo>
                  <a:pt x="888664" y="1993899"/>
                </a:lnTo>
                <a:lnTo>
                  <a:pt x="897948" y="1943099"/>
                </a:lnTo>
                <a:lnTo>
                  <a:pt x="910364" y="1892299"/>
                </a:lnTo>
                <a:lnTo>
                  <a:pt x="920723" y="1854199"/>
                </a:lnTo>
                <a:lnTo>
                  <a:pt x="932628" y="1816099"/>
                </a:lnTo>
                <a:lnTo>
                  <a:pt x="946098" y="1777999"/>
                </a:lnTo>
                <a:lnTo>
                  <a:pt x="961146" y="1739899"/>
                </a:lnTo>
                <a:lnTo>
                  <a:pt x="977790" y="1701799"/>
                </a:lnTo>
                <a:lnTo>
                  <a:pt x="996046" y="1663699"/>
                </a:lnTo>
                <a:lnTo>
                  <a:pt x="1015928" y="1638299"/>
                </a:lnTo>
                <a:lnTo>
                  <a:pt x="1037454" y="1600199"/>
                </a:lnTo>
                <a:lnTo>
                  <a:pt x="1060639" y="1562099"/>
                </a:lnTo>
                <a:lnTo>
                  <a:pt x="1085498" y="1523999"/>
                </a:lnTo>
                <a:lnTo>
                  <a:pt x="1112049" y="1498599"/>
                </a:lnTo>
                <a:lnTo>
                  <a:pt x="1140307" y="1460499"/>
                </a:lnTo>
                <a:lnTo>
                  <a:pt x="1170287" y="1435099"/>
                </a:lnTo>
                <a:lnTo>
                  <a:pt x="1202006" y="1396999"/>
                </a:lnTo>
                <a:lnTo>
                  <a:pt x="1235480" y="1371599"/>
                </a:lnTo>
                <a:lnTo>
                  <a:pt x="1270724" y="1346199"/>
                </a:lnTo>
                <a:lnTo>
                  <a:pt x="1307755" y="1308099"/>
                </a:lnTo>
                <a:lnTo>
                  <a:pt x="1346588" y="1282699"/>
                </a:lnTo>
                <a:lnTo>
                  <a:pt x="1387240" y="1257299"/>
                </a:lnTo>
                <a:lnTo>
                  <a:pt x="1429726" y="1244599"/>
                </a:lnTo>
                <a:lnTo>
                  <a:pt x="1474062" y="1219199"/>
                </a:lnTo>
                <a:lnTo>
                  <a:pt x="1520264" y="1206499"/>
                </a:lnTo>
                <a:lnTo>
                  <a:pt x="1568349" y="1181099"/>
                </a:lnTo>
                <a:lnTo>
                  <a:pt x="1670228" y="1155699"/>
                </a:lnTo>
                <a:lnTo>
                  <a:pt x="1779827" y="1130299"/>
                </a:lnTo>
                <a:lnTo>
                  <a:pt x="2822692" y="1130299"/>
                </a:lnTo>
                <a:lnTo>
                  <a:pt x="3596901" y="0"/>
                </a:lnTo>
                <a:close/>
              </a:path>
              <a:path w="6303009" h="5105400">
                <a:moveTo>
                  <a:pt x="4758408" y="253999"/>
                </a:moveTo>
                <a:lnTo>
                  <a:pt x="3957374" y="253999"/>
                </a:lnTo>
                <a:lnTo>
                  <a:pt x="2100177" y="2895599"/>
                </a:lnTo>
                <a:lnTo>
                  <a:pt x="3173441" y="2895599"/>
                </a:lnTo>
                <a:lnTo>
                  <a:pt x="4414523" y="1130299"/>
                </a:lnTo>
                <a:lnTo>
                  <a:pt x="6302967" y="1130299"/>
                </a:lnTo>
                <a:lnTo>
                  <a:pt x="6302967" y="1079499"/>
                </a:lnTo>
                <a:lnTo>
                  <a:pt x="6300946" y="1079499"/>
                </a:lnTo>
                <a:lnTo>
                  <a:pt x="6276512" y="1041399"/>
                </a:lnTo>
                <a:lnTo>
                  <a:pt x="6250788" y="1003299"/>
                </a:lnTo>
                <a:lnTo>
                  <a:pt x="6223781" y="965199"/>
                </a:lnTo>
                <a:lnTo>
                  <a:pt x="6195495" y="927099"/>
                </a:lnTo>
                <a:lnTo>
                  <a:pt x="6155863" y="876299"/>
                </a:lnTo>
                <a:lnTo>
                  <a:pt x="6112032" y="825499"/>
                </a:lnTo>
                <a:lnTo>
                  <a:pt x="6063816" y="774699"/>
                </a:lnTo>
                <a:lnTo>
                  <a:pt x="6011033" y="723899"/>
                </a:lnTo>
                <a:lnTo>
                  <a:pt x="5953498" y="673099"/>
                </a:lnTo>
                <a:lnTo>
                  <a:pt x="5922891" y="647699"/>
                </a:lnTo>
                <a:lnTo>
                  <a:pt x="5891028" y="622299"/>
                </a:lnTo>
                <a:lnTo>
                  <a:pt x="5857884" y="609599"/>
                </a:lnTo>
                <a:lnTo>
                  <a:pt x="5823438" y="584199"/>
                </a:lnTo>
                <a:lnTo>
                  <a:pt x="5787666" y="558799"/>
                </a:lnTo>
                <a:lnTo>
                  <a:pt x="5750545" y="533399"/>
                </a:lnTo>
                <a:lnTo>
                  <a:pt x="5712052" y="507999"/>
                </a:lnTo>
                <a:lnTo>
                  <a:pt x="5672164" y="495299"/>
                </a:lnTo>
                <a:lnTo>
                  <a:pt x="5630859" y="469899"/>
                </a:lnTo>
                <a:lnTo>
                  <a:pt x="5588113" y="457199"/>
                </a:lnTo>
                <a:lnTo>
                  <a:pt x="5543904" y="431799"/>
                </a:lnTo>
                <a:lnTo>
                  <a:pt x="5498207" y="419099"/>
                </a:lnTo>
                <a:lnTo>
                  <a:pt x="5451001" y="393699"/>
                </a:lnTo>
                <a:lnTo>
                  <a:pt x="5402262" y="380999"/>
                </a:lnTo>
                <a:lnTo>
                  <a:pt x="5351968" y="355599"/>
                </a:lnTo>
                <a:lnTo>
                  <a:pt x="5246620" y="330199"/>
                </a:lnTo>
                <a:lnTo>
                  <a:pt x="5076357" y="292099"/>
                </a:lnTo>
                <a:lnTo>
                  <a:pt x="5016246" y="279399"/>
                </a:lnTo>
                <a:lnTo>
                  <a:pt x="4954419" y="279399"/>
                </a:lnTo>
                <a:lnTo>
                  <a:pt x="4890852" y="266699"/>
                </a:lnTo>
                <a:lnTo>
                  <a:pt x="4825523" y="266699"/>
                </a:lnTo>
                <a:lnTo>
                  <a:pt x="4758408" y="253999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0" name="object 18">
            <a:extLst>
              <a:ext uri="{FF2B5EF4-FFF2-40B4-BE49-F238E27FC236}">
                <a16:creationId xmlns:a16="http://schemas.microsoft.com/office/drawing/2014/main" xmlns="" id="{F6EDDF1D-F179-2248-BED4-77ECF60E816C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15519401" y="8686800"/>
            <a:ext cx="534554" cy="285335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spcBef>
                <a:spcPts val="65"/>
              </a:spcBef>
            </a:pPr>
            <a:fld id="{81D60167-4931-47E6-BA6A-407CBD079E47}" type="slidenum">
              <a:rPr dirty="0">
                <a:solidFill>
                  <a:prstClr val="black">
                    <a:tint val="75000"/>
                  </a:prstClr>
                </a:solidFill>
              </a:rPr>
              <a:pPr marL="38100">
                <a:spcBef>
                  <a:spcPts val="65"/>
                </a:spcBef>
              </a:pPr>
              <a:t>5</a:t>
            </a:fld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501105" y="3635685"/>
            <a:ext cx="252674" cy="190939"/>
          </a:xfrm>
          <a:prstGeom prst="rect">
            <a:avLst/>
          </a:prstGeom>
        </p:spPr>
      </p:pic>
      <p:pic>
        <p:nvPicPr>
          <p:cNvPr id="27" name="object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4" y="1241320"/>
            <a:ext cx="16256000" cy="511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" name="Group 40">
            <a:extLst>
              <a:ext uri="{FF2B5EF4-FFF2-40B4-BE49-F238E27FC236}">
                <a16:creationId xmlns:a16="http://schemas.microsoft.com/office/drawing/2014/main" xmlns="" id="{FEE2B23C-0F4A-E14D-B045-99691AF2B560}"/>
              </a:ext>
            </a:extLst>
          </p:cNvPr>
          <p:cNvGrpSpPr/>
          <p:nvPr/>
        </p:nvGrpSpPr>
        <p:grpSpPr>
          <a:xfrm>
            <a:off x="370704" y="240905"/>
            <a:ext cx="914452" cy="1075526"/>
            <a:chOff x="634994" y="480009"/>
            <a:chExt cx="914452" cy="1075526"/>
          </a:xfrm>
        </p:grpSpPr>
        <p:pic>
          <p:nvPicPr>
            <p:cNvPr id="29" name="object 5">
              <a:extLst>
                <a:ext uri="{FF2B5EF4-FFF2-40B4-BE49-F238E27FC236}">
                  <a16:creationId xmlns:a16="http://schemas.microsoft.com/office/drawing/2014/main" xmlns="" id="{3C1635DE-3ACA-3444-B6CF-A7A11997A324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30" name="object 6">
              <a:extLst>
                <a:ext uri="{FF2B5EF4-FFF2-40B4-BE49-F238E27FC236}">
                  <a16:creationId xmlns:a16="http://schemas.microsoft.com/office/drawing/2014/main" xmlns="" id="{E186C12B-87BC-7246-9C93-4D8982F295D9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31" name="object 7">
              <a:extLst>
                <a:ext uri="{FF2B5EF4-FFF2-40B4-BE49-F238E27FC236}">
                  <a16:creationId xmlns:a16="http://schemas.microsoft.com/office/drawing/2014/main" xmlns="" id="{032E5027-2433-EB45-B6E6-3B92793393CC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8">
              <a:extLst>
                <a:ext uri="{FF2B5EF4-FFF2-40B4-BE49-F238E27FC236}">
                  <a16:creationId xmlns:a16="http://schemas.microsoft.com/office/drawing/2014/main" xmlns="" id="{7A50A98C-023B-5544-9D04-890D4761F5E5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33" name="object 9">
              <a:extLst>
                <a:ext uri="{FF2B5EF4-FFF2-40B4-BE49-F238E27FC236}">
                  <a16:creationId xmlns:a16="http://schemas.microsoft.com/office/drawing/2014/main" xmlns="" id="{70EABF96-BDF2-5E4C-8DA4-C46599FF1EF7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34" name="object 10">
              <a:extLst>
                <a:ext uri="{FF2B5EF4-FFF2-40B4-BE49-F238E27FC236}">
                  <a16:creationId xmlns:a16="http://schemas.microsoft.com/office/drawing/2014/main" xmlns="" id="{D79E288B-D5E2-6041-B515-C53138B20834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11">
              <a:extLst>
                <a:ext uri="{FF2B5EF4-FFF2-40B4-BE49-F238E27FC236}">
                  <a16:creationId xmlns:a16="http://schemas.microsoft.com/office/drawing/2014/main" xmlns="" id="{3EA55FC9-49BF-9649-B554-DB0BA07059FD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36" name="object 12">
              <a:extLst>
                <a:ext uri="{FF2B5EF4-FFF2-40B4-BE49-F238E27FC236}">
                  <a16:creationId xmlns:a16="http://schemas.microsoft.com/office/drawing/2014/main" xmlns="" id="{361E00FA-8DE8-6C45-8EF4-C0494204D072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37" name="object 13">
              <a:extLst>
                <a:ext uri="{FF2B5EF4-FFF2-40B4-BE49-F238E27FC236}">
                  <a16:creationId xmlns:a16="http://schemas.microsoft.com/office/drawing/2014/main" xmlns="" id="{BB443951-6FE8-E247-B5B9-FE7B385CDDEC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38" name="object 14">
              <a:extLst>
                <a:ext uri="{FF2B5EF4-FFF2-40B4-BE49-F238E27FC236}">
                  <a16:creationId xmlns:a16="http://schemas.microsoft.com/office/drawing/2014/main" xmlns="" id="{3743B841-5E81-3446-A1CA-C8E1E56C8F4C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39" name="object 15">
              <a:extLst>
                <a:ext uri="{FF2B5EF4-FFF2-40B4-BE49-F238E27FC236}">
                  <a16:creationId xmlns:a16="http://schemas.microsoft.com/office/drawing/2014/main" xmlns="" id="{9C486396-18B6-7B4F-A00A-9A37847AC9FD}"/>
                </a:ext>
              </a:extLst>
            </p:cNvPr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40" name="object 16">
              <a:extLst>
                <a:ext uri="{FF2B5EF4-FFF2-40B4-BE49-F238E27FC236}">
                  <a16:creationId xmlns:a16="http://schemas.microsoft.com/office/drawing/2014/main" xmlns="" id="{3A4550FC-9534-AB46-8C15-F6BF1CB0DD73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17">
              <a:extLst>
                <a:ext uri="{FF2B5EF4-FFF2-40B4-BE49-F238E27FC236}">
                  <a16:creationId xmlns:a16="http://schemas.microsoft.com/office/drawing/2014/main" xmlns="" id="{812A9633-9586-A64D-9761-4528FA32B53D}"/>
                </a:ext>
              </a:extLst>
            </p:cNvPr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  <p:sp>
        <p:nvSpPr>
          <p:cNvPr id="42" name="object 31"/>
          <p:cNvSpPr txBox="1">
            <a:spLocks/>
          </p:cNvSpPr>
          <p:nvPr/>
        </p:nvSpPr>
        <p:spPr>
          <a:xfrm>
            <a:off x="1655771" y="163119"/>
            <a:ext cx="14398183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100" b="0" i="0">
                <a:solidFill>
                  <a:srgbClr val="594F8C"/>
                </a:solidFill>
                <a:latin typeface="MyriadPro-Cond"/>
                <a:ea typeface="+mj-ea"/>
                <a:cs typeface="MyriadPro-Cond"/>
              </a:defRPr>
            </a:lvl1pPr>
          </a:lstStyle>
          <a:p>
            <a:pPr algn="ctr"/>
            <a:r>
              <a:rPr lang="ru-RU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Сведения о количестве обратившихся страхователей </a:t>
            </a:r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в ОСФР по Самарской области в </a:t>
            </a:r>
            <a:r>
              <a:rPr lang="ru-RU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рамках </a:t>
            </a:r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ФОПМ  за 2018-2024 </a:t>
            </a:r>
            <a:r>
              <a:rPr lang="ru-RU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годы</a:t>
            </a:r>
          </a:p>
        </p:txBody>
      </p:sp>
      <p:graphicFrame>
        <p:nvGraphicFramePr>
          <p:cNvPr id="2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9508049"/>
              </p:ext>
            </p:extLst>
          </p:nvPr>
        </p:nvGraphicFramePr>
        <p:xfrm>
          <a:off x="2366963" y="1916113"/>
          <a:ext cx="11458575" cy="699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5" name="Лист" r:id="rId17" imgW="8705844" imgH="5915160" progId="Excel.Sheet.8">
                  <p:embed/>
                </p:oleObj>
              </mc:Choice>
              <mc:Fallback>
                <p:oleObj name="Лист" r:id="rId17" imgW="8705844" imgH="5915160" progId="Excel.Shee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6963" y="1916113"/>
                        <a:ext cx="11458575" cy="6992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00072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" y="-5080"/>
            <a:ext cx="16251237" cy="1734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4" name="object 2">
            <a:extLst>
              <a:ext uri="{FF2B5EF4-FFF2-40B4-BE49-F238E27FC236}">
                <a16:creationId xmlns="" xmlns:a16="http://schemas.microsoft.com/office/drawing/2014/main" id="{7132B31C-89BE-4F45-9A78-056DB5164EC0}"/>
              </a:ext>
            </a:extLst>
          </p:cNvPr>
          <p:cNvSpPr/>
          <p:nvPr/>
        </p:nvSpPr>
        <p:spPr>
          <a:xfrm>
            <a:off x="0" y="4749800"/>
            <a:ext cx="6226810" cy="4394200"/>
          </a:xfrm>
          <a:custGeom>
            <a:avLst/>
            <a:gdLst/>
            <a:ahLst/>
            <a:cxnLst/>
            <a:rect l="l" t="t" r="r" b="b"/>
            <a:pathLst>
              <a:path w="6226810" h="4394200">
                <a:moveTo>
                  <a:pt x="6036116" y="1600200"/>
                </a:moveTo>
                <a:lnTo>
                  <a:pt x="4322374" y="1600200"/>
                </a:lnTo>
                <a:lnTo>
                  <a:pt x="4384865" y="1612900"/>
                </a:lnTo>
                <a:lnTo>
                  <a:pt x="4504556" y="1612900"/>
                </a:lnTo>
                <a:lnTo>
                  <a:pt x="4617041" y="1638300"/>
                </a:lnTo>
                <a:lnTo>
                  <a:pt x="4670524" y="1638300"/>
                </a:lnTo>
                <a:lnTo>
                  <a:pt x="4771858" y="1663700"/>
                </a:lnTo>
                <a:lnTo>
                  <a:pt x="4819664" y="1676400"/>
                </a:lnTo>
                <a:lnTo>
                  <a:pt x="4865532" y="1701800"/>
                </a:lnTo>
                <a:lnTo>
                  <a:pt x="4909439" y="1714500"/>
                </a:lnTo>
                <a:lnTo>
                  <a:pt x="4951363" y="1739900"/>
                </a:lnTo>
                <a:lnTo>
                  <a:pt x="4991281" y="1752600"/>
                </a:lnTo>
                <a:lnTo>
                  <a:pt x="5029170" y="1778000"/>
                </a:lnTo>
                <a:lnTo>
                  <a:pt x="5065008" y="1803400"/>
                </a:lnTo>
                <a:lnTo>
                  <a:pt x="5098772" y="1828800"/>
                </a:lnTo>
                <a:lnTo>
                  <a:pt x="5130438" y="1854200"/>
                </a:lnTo>
                <a:lnTo>
                  <a:pt x="5159986" y="1879600"/>
                </a:lnTo>
                <a:lnTo>
                  <a:pt x="5212631" y="1943100"/>
                </a:lnTo>
                <a:lnTo>
                  <a:pt x="5239335" y="1981200"/>
                </a:lnTo>
                <a:lnTo>
                  <a:pt x="5263154" y="2019300"/>
                </a:lnTo>
                <a:lnTo>
                  <a:pt x="5284069" y="2057400"/>
                </a:lnTo>
                <a:lnTo>
                  <a:pt x="5302057" y="2095500"/>
                </a:lnTo>
                <a:lnTo>
                  <a:pt x="5317097" y="2146300"/>
                </a:lnTo>
                <a:lnTo>
                  <a:pt x="5329170" y="2197100"/>
                </a:lnTo>
                <a:lnTo>
                  <a:pt x="5338254" y="2235200"/>
                </a:lnTo>
                <a:lnTo>
                  <a:pt x="5344328" y="2286000"/>
                </a:lnTo>
                <a:lnTo>
                  <a:pt x="5347372" y="2336800"/>
                </a:lnTo>
                <a:lnTo>
                  <a:pt x="5347364" y="2387600"/>
                </a:lnTo>
                <a:lnTo>
                  <a:pt x="5344284" y="2438400"/>
                </a:lnTo>
                <a:lnTo>
                  <a:pt x="5338111" y="2501900"/>
                </a:lnTo>
                <a:lnTo>
                  <a:pt x="5328824" y="2552700"/>
                </a:lnTo>
                <a:lnTo>
                  <a:pt x="5316402" y="2603500"/>
                </a:lnTo>
                <a:lnTo>
                  <a:pt x="5302557" y="2654300"/>
                </a:lnTo>
                <a:lnTo>
                  <a:pt x="5286285" y="2692400"/>
                </a:lnTo>
                <a:lnTo>
                  <a:pt x="5267683" y="2743200"/>
                </a:lnTo>
                <a:lnTo>
                  <a:pt x="5246847" y="2781300"/>
                </a:lnTo>
                <a:lnTo>
                  <a:pt x="5223873" y="2832100"/>
                </a:lnTo>
                <a:lnTo>
                  <a:pt x="5198858" y="2870200"/>
                </a:lnTo>
                <a:lnTo>
                  <a:pt x="5171897" y="2908300"/>
                </a:lnTo>
                <a:lnTo>
                  <a:pt x="5143087" y="2946400"/>
                </a:lnTo>
                <a:lnTo>
                  <a:pt x="5112524" y="2984500"/>
                </a:lnTo>
                <a:lnTo>
                  <a:pt x="5080303" y="3009900"/>
                </a:lnTo>
                <a:lnTo>
                  <a:pt x="5046523" y="3048000"/>
                </a:lnTo>
                <a:lnTo>
                  <a:pt x="5011277" y="3073400"/>
                </a:lnTo>
                <a:lnTo>
                  <a:pt x="4974664" y="3111500"/>
                </a:lnTo>
                <a:lnTo>
                  <a:pt x="4936778" y="3136900"/>
                </a:lnTo>
                <a:lnTo>
                  <a:pt x="4897716" y="3162300"/>
                </a:lnTo>
                <a:lnTo>
                  <a:pt x="4857575" y="3187700"/>
                </a:lnTo>
                <a:lnTo>
                  <a:pt x="4816450" y="3213100"/>
                </a:lnTo>
                <a:lnTo>
                  <a:pt x="4774438" y="3238500"/>
                </a:lnTo>
                <a:lnTo>
                  <a:pt x="4731634" y="3251200"/>
                </a:lnTo>
                <a:lnTo>
                  <a:pt x="4688136" y="3276600"/>
                </a:lnTo>
                <a:lnTo>
                  <a:pt x="4417938" y="3352800"/>
                </a:lnTo>
                <a:lnTo>
                  <a:pt x="4372268" y="3352800"/>
                </a:lnTo>
                <a:lnTo>
                  <a:pt x="4326673" y="3365500"/>
                </a:lnTo>
                <a:lnTo>
                  <a:pt x="3403922" y="3365500"/>
                </a:lnTo>
                <a:lnTo>
                  <a:pt x="2695527" y="4394200"/>
                </a:lnTo>
                <a:lnTo>
                  <a:pt x="3762512" y="4394200"/>
                </a:lnTo>
                <a:lnTo>
                  <a:pt x="3866126" y="4254500"/>
                </a:lnTo>
                <a:lnTo>
                  <a:pt x="4250081" y="4254500"/>
                </a:lnTo>
                <a:lnTo>
                  <a:pt x="4308077" y="4241800"/>
                </a:lnTo>
                <a:lnTo>
                  <a:pt x="4421686" y="4241800"/>
                </a:lnTo>
                <a:lnTo>
                  <a:pt x="4477293" y="4229100"/>
                </a:lnTo>
                <a:lnTo>
                  <a:pt x="4532096" y="4229100"/>
                </a:lnTo>
                <a:lnTo>
                  <a:pt x="4793928" y="4165600"/>
                </a:lnTo>
                <a:lnTo>
                  <a:pt x="4941151" y="4127500"/>
                </a:lnTo>
                <a:lnTo>
                  <a:pt x="4988558" y="4102100"/>
                </a:lnTo>
                <a:lnTo>
                  <a:pt x="5035124" y="4089400"/>
                </a:lnTo>
                <a:lnTo>
                  <a:pt x="5080847" y="4064000"/>
                </a:lnTo>
                <a:lnTo>
                  <a:pt x="5125723" y="4051300"/>
                </a:lnTo>
                <a:lnTo>
                  <a:pt x="5169748" y="4025900"/>
                </a:lnTo>
                <a:lnTo>
                  <a:pt x="5212918" y="4000500"/>
                </a:lnTo>
                <a:lnTo>
                  <a:pt x="5255231" y="3975100"/>
                </a:lnTo>
                <a:lnTo>
                  <a:pt x="5296681" y="3949700"/>
                </a:lnTo>
                <a:lnTo>
                  <a:pt x="5337266" y="3924300"/>
                </a:lnTo>
                <a:lnTo>
                  <a:pt x="5376982" y="3898900"/>
                </a:lnTo>
                <a:lnTo>
                  <a:pt x="5415826" y="3873500"/>
                </a:lnTo>
                <a:lnTo>
                  <a:pt x="5453793" y="3848100"/>
                </a:lnTo>
                <a:lnTo>
                  <a:pt x="5490880" y="3822700"/>
                </a:lnTo>
                <a:lnTo>
                  <a:pt x="5527084" y="3797300"/>
                </a:lnTo>
                <a:lnTo>
                  <a:pt x="5562401" y="3759200"/>
                </a:lnTo>
                <a:lnTo>
                  <a:pt x="5596827" y="3733800"/>
                </a:lnTo>
                <a:lnTo>
                  <a:pt x="5630358" y="3708400"/>
                </a:lnTo>
                <a:lnTo>
                  <a:pt x="5662991" y="3670300"/>
                </a:lnTo>
                <a:lnTo>
                  <a:pt x="5694723" y="3644900"/>
                </a:lnTo>
                <a:lnTo>
                  <a:pt x="5725549" y="3606800"/>
                </a:lnTo>
                <a:lnTo>
                  <a:pt x="5755466" y="3581400"/>
                </a:lnTo>
                <a:lnTo>
                  <a:pt x="5784471" y="3543300"/>
                </a:lnTo>
                <a:lnTo>
                  <a:pt x="5812559" y="3505200"/>
                </a:lnTo>
                <a:lnTo>
                  <a:pt x="5839728" y="3479800"/>
                </a:lnTo>
                <a:lnTo>
                  <a:pt x="5865973" y="3441700"/>
                </a:lnTo>
                <a:lnTo>
                  <a:pt x="5891291" y="3403600"/>
                </a:lnTo>
                <a:lnTo>
                  <a:pt x="5915678" y="3365500"/>
                </a:lnTo>
                <a:lnTo>
                  <a:pt x="5939131" y="3340100"/>
                </a:lnTo>
                <a:lnTo>
                  <a:pt x="5961646" y="3302000"/>
                </a:lnTo>
                <a:lnTo>
                  <a:pt x="5983219" y="3263900"/>
                </a:lnTo>
                <a:lnTo>
                  <a:pt x="6003847" y="3225800"/>
                </a:lnTo>
                <a:lnTo>
                  <a:pt x="6023526" y="3187700"/>
                </a:lnTo>
                <a:lnTo>
                  <a:pt x="6042253" y="3149600"/>
                </a:lnTo>
                <a:lnTo>
                  <a:pt x="6060023" y="3124200"/>
                </a:lnTo>
                <a:lnTo>
                  <a:pt x="6076833" y="3086100"/>
                </a:lnTo>
                <a:lnTo>
                  <a:pt x="6092681" y="3048000"/>
                </a:lnTo>
                <a:lnTo>
                  <a:pt x="6107561" y="3009900"/>
                </a:lnTo>
                <a:lnTo>
                  <a:pt x="6121470" y="2971800"/>
                </a:lnTo>
                <a:lnTo>
                  <a:pt x="6134405" y="2933700"/>
                </a:lnTo>
                <a:lnTo>
                  <a:pt x="6146362" y="2895600"/>
                </a:lnTo>
                <a:lnTo>
                  <a:pt x="6157337" y="2857500"/>
                </a:lnTo>
                <a:lnTo>
                  <a:pt x="6167328" y="2819400"/>
                </a:lnTo>
                <a:lnTo>
                  <a:pt x="6179573" y="2768600"/>
                </a:lnTo>
                <a:lnTo>
                  <a:pt x="6190396" y="2717800"/>
                </a:lnTo>
                <a:lnTo>
                  <a:pt x="6199800" y="2667000"/>
                </a:lnTo>
                <a:lnTo>
                  <a:pt x="6207791" y="2628900"/>
                </a:lnTo>
                <a:lnTo>
                  <a:pt x="6214374" y="2578100"/>
                </a:lnTo>
                <a:lnTo>
                  <a:pt x="6219554" y="2527300"/>
                </a:lnTo>
                <a:lnTo>
                  <a:pt x="6223335" y="2476500"/>
                </a:lnTo>
                <a:lnTo>
                  <a:pt x="6225723" y="2425700"/>
                </a:lnTo>
                <a:lnTo>
                  <a:pt x="6226723" y="2374900"/>
                </a:lnTo>
                <a:lnTo>
                  <a:pt x="6226339" y="2324100"/>
                </a:lnTo>
                <a:lnTo>
                  <a:pt x="6224577" y="2273300"/>
                </a:lnTo>
                <a:lnTo>
                  <a:pt x="6221441" y="2235200"/>
                </a:lnTo>
                <a:lnTo>
                  <a:pt x="6216937" y="2184400"/>
                </a:lnTo>
                <a:lnTo>
                  <a:pt x="6211069" y="2133600"/>
                </a:lnTo>
                <a:lnTo>
                  <a:pt x="6203843" y="2082800"/>
                </a:lnTo>
                <a:lnTo>
                  <a:pt x="6195264" y="2044700"/>
                </a:lnTo>
                <a:lnTo>
                  <a:pt x="6185335" y="1993900"/>
                </a:lnTo>
                <a:lnTo>
                  <a:pt x="6174063" y="1943100"/>
                </a:lnTo>
                <a:lnTo>
                  <a:pt x="6161453" y="1905000"/>
                </a:lnTo>
                <a:lnTo>
                  <a:pt x="6147509" y="1854200"/>
                </a:lnTo>
                <a:lnTo>
                  <a:pt x="6132236" y="1816100"/>
                </a:lnTo>
                <a:lnTo>
                  <a:pt x="6115639" y="1765300"/>
                </a:lnTo>
                <a:lnTo>
                  <a:pt x="6097724" y="1727200"/>
                </a:lnTo>
                <a:lnTo>
                  <a:pt x="6078495" y="1676400"/>
                </a:lnTo>
                <a:lnTo>
                  <a:pt x="6057957" y="1638300"/>
                </a:lnTo>
                <a:lnTo>
                  <a:pt x="6036116" y="1600200"/>
                </a:lnTo>
                <a:close/>
              </a:path>
              <a:path w="6226810" h="4394200">
                <a:moveTo>
                  <a:pt x="3639253" y="0"/>
                </a:moveTo>
                <a:lnTo>
                  <a:pt x="2572161" y="0"/>
                </a:lnTo>
                <a:lnTo>
                  <a:pt x="2072619" y="723900"/>
                </a:lnTo>
                <a:lnTo>
                  <a:pt x="1490780" y="723900"/>
                </a:lnTo>
                <a:lnTo>
                  <a:pt x="1432793" y="736600"/>
                </a:lnTo>
                <a:lnTo>
                  <a:pt x="1375844" y="736600"/>
                </a:lnTo>
                <a:lnTo>
                  <a:pt x="1211190" y="774700"/>
                </a:lnTo>
                <a:lnTo>
                  <a:pt x="1158358" y="774700"/>
                </a:lnTo>
                <a:lnTo>
                  <a:pt x="1106545" y="787400"/>
                </a:lnTo>
                <a:lnTo>
                  <a:pt x="1055748" y="812800"/>
                </a:lnTo>
                <a:lnTo>
                  <a:pt x="909420" y="850900"/>
                </a:lnTo>
                <a:lnTo>
                  <a:pt x="862652" y="876300"/>
                </a:lnTo>
                <a:lnTo>
                  <a:pt x="816882" y="901700"/>
                </a:lnTo>
                <a:lnTo>
                  <a:pt x="772106" y="914400"/>
                </a:lnTo>
                <a:lnTo>
                  <a:pt x="728321" y="939800"/>
                </a:lnTo>
                <a:lnTo>
                  <a:pt x="685523" y="965200"/>
                </a:lnTo>
                <a:lnTo>
                  <a:pt x="643708" y="990600"/>
                </a:lnTo>
                <a:lnTo>
                  <a:pt x="602873" y="1003300"/>
                </a:lnTo>
                <a:lnTo>
                  <a:pt x="563014" y="1028700"/>
                </a:lnTo>
                <a:lnTo>
                  <a:pt x="524128" y="1066800"/>
                </a:lnTo>
                <a:lnTo>
                  <a:pt x="486210" y="1092200"/>
                </a:lnTo>
                <a:lnTo>
                  <a:pt x="449257" y="1117600"/>
                </a:lnTo>
                <a:lnTo>
                  <a:pt x="413266" y="1143000"/>
                </a:lnTo>
                <a:lnTo>
                  <a:pt x="378232" y="1168400"/>
                </a:lnTo>
                <a:lnTo>
                  <a:pt x="344153" y="1206500"/>
                </a:lnTo>
                <a:lnTo>
                  <a:pt x="311024" y="1231900"/>
                </a:lnTo>
                <a:lnTo>
                  <a:pt x="278842" y="1270000"/>
                </a:lnTo>
                <a:lnTo>
                  <a:pt x="247603" y="1295400"/>
                </a:lnTo>
                <a:lnTo>
                  <a:pt x="217303" y="1333500"/>
                </a:lnTo>
                <a:lnTo>
                  <a:pt x="187940" y="1358900"/>
                </a:lnTo>
                <a:lnTo>
                  <a:pt x="159508" y="1397000"/>
                </a:lnTo>
                <a:lnTo>
                  <a:pt x="132006" y="1435100"/>
                </a:lnTo>
                <a:lnTo>
                  <a:pt x="105428" y="1460500"/>
                </a:lnTo>
                <a:lnTo>
                  <a:pt x="79771" y="1498600"/>
                </a:lnTo>
                <a:lnTo>
                  <a:pt x="55032" y="1536700"/>
                </a:lnTo>
                <a:lnTo>
                  <a:pt x="31207" y="1562100"/>
                </a:lnTo>
                <a:lnTo>
                  <a:pt x="8292" y="1600200"/>
                </a:lnTo>
                <a:lnTo>
                  <a:pt x="0" y="1612900"/>
                </a:lnTo>
                <a:lnTo>
                  <a:pt x="0" y="3530600"/>
                </a:lnTo>
                <a:lnTo>
                  <a:pt x="2860" y="3530600"/>
                </a:lnTo>
                <a:lnTo>
                  <a:pt x="31145" y="3568700"/>
                </a:lnTo>
                <a:lnTo>
                  <a:pt x="50455" y="3594100"/>
                </a:lnTo>
                <a:lnTo>
                  <a:pt x="92176" y="3644900"/>
                </a:lnTo>
                <a:lnTo>
                  <a:pt x="138186" y="3695700"/>
                </a:lnTo>
                <a:lnTo>
                  <a:pt x="188670" y="3746500"/>
                </a:lnTo>
                <a:lnTo>
                  <a:pt x="243812" y="3797300"/>
                </a:lnTo>
                <a:lnTo>
                  <a:pt x="273186" y="3822700"/>
                </a:lnTo>
                <a:lnTo>
                  <a:pt x="303795" y="3848100"/>
                </a:lnTo>
                <a:lnTo>
                  <a:pt x="335659" y="3873500"/>
                </a:lnTo>
                <a:lnTo>
                  <a:pt x="368804" y="3886200"/>
                </a:lnTo>
                <a:lnTo>
                  <a:pt x="403250" y="3911600"/>
                </a:lnTo>
                <a:lnTo>
                  <a:pt x="439023" y="3937000"/>
                </a:lnTo>
                <a:lnTo>
                  <a:pt x="476144" y="3962400"/>
                </a:lnTo>
                <a:lnTo>
                  <a:pt x="514636" y="3987800"/>
                </a:lnTo>
                <a:lnTo>
                  <a:pt x="554523" y="4000500"/>
                </a:lnTo>
                <a:lnTo>
                  <a:pt x="595828" y="4025900"/>
                </a:lnTo>
                <a:lnTo>
                  <a:pt x="638574" y="4038600"/>
                </a:lnTo>
                <a:lnTo>
                  <a:pt x="682783" y="4064000"/>
                </a:lnTo>
                <a:lnTo>
                  <a:pt x="728479" y="4076700"/>
                </a:lnTo>
                <a:lnTo>
                  <a:pt x="775684" y="4102100"/>
                </a:lnTo>
                <a:lnTo>
                  <a:pt x="824423" y="4114800"/>
                </a:lnTo>
                <a:lnTo>
                  <a:pt x="874717" y="4140200"/>
                </a:lnTo>
                <a:lnTo>
                  <a:pt x="926590" y="4152900"/>
                </a:lnTo>
                <a:lnTo>
                  <a:pt x="1035165" y="4178300"/>
                </a:lnTo>
                <a:lnTo>
                  <a:pt x="1210443" y="4216400"/>
                </a:lnTo>
                <a:lnTo>
                  <a:pt x="1272273" y="4216400"/>
                </a:lnTo>
                <a:lnTo>
                  <a:pt x="1335842" y="4229100"/>
                </a:lnTo>
                <a:lnTo>
                  <a:pt x="1401175" y="4229100"/>
                </a:lnTo>
                <a:lnTo>
                  <a:pt x="1468293" y="4241800"/>
                </a:lnTo>
                <a:lnTo>
                  <a:pt x="2269393" y="4241800"/>
                </a:lnTo>
                <a:lnTo>
                  <a:pt x="2885470" y="3365500"/>
                </a:lnTo>
                <a:lnTo>
                  <a:pt x="1493165" y="3365500"/>
                </a:lnTo>
                <a:lnTo>
                  <a:pt x="1434211" y="3352800"/>
                </a:lnTo>
                <a:lnTo>
                  <a:pt x="1377056" y="3352800"/>
                </a:lnTo>
                <a:lnTo>
                  <a:pt x="1268238" y="3327400"/>
                </a:lnTo>
                <a:lnTo>
                  <a:pt x="1166893" y="3302000"/>
                </a:lnTo>
                <a:lnTo>
                  <a:pt x="1119080" y="3289300"/>
                </a:lnTo>
                <a:lnTo>
                  <a:pt x="1073204" y="3276600"/>
                </a:lnTo>
                <a:lnTo>
                  <a:pt x="1029289" y="3251200"/>
                </a:lnTo>
                <a:lnTo>
                  <a:pt x="987357" y="3238500"/>
                </a:lnTo>
                <a:lnTo>
                  <a:pt x="947430" y="3213100"/>
                </a:lnTo>
                <a:lnTo>
                  <a:pt x="909533" y="3200400"/>
                </a:lnTo>
                <a:lnTo>
                  <a:pt x="873687" y="3175000"/>
                </a:lnTo>
                <a:lnTo>
                  <a:pt x="839916" y="3149600"/>
                </a:lnTo>
                <a:lnTo>
                  <a:pt x="808243" y="3124200"/>
                </a:lnTo>
                <a:lnTo>
                  <a:pt x="778690" y="3098800"/>
                </a:lnTo>
                <a:lnTo>
                  <a:pt x="751281" y="3060700"/>
                </a:lnTo>
                <a:lnTo>
                  <a:pt x="726038" y="3035300"/>
                </a:lnTo>
                <a:lnTo>
                  <a:pt x="699364" y="2997200"/>
                </a:lnTo>
                <a:lnTo>
                  <a:pt x="675571" y="2959100"/>
                </a:lnTo>
                <a:lnTo>
                  <a:pt x="654678" y="2921000"/>
                </a:lnTo>
                <a:lnTo>
                  <a:pt x="636708" y="2870200"/>
                </a:lnTo>
                <a:lnTo>
                  <a:pt x="621682" y="2832100"/>
                </a:lnTo>
                <a:lnTo>
                  <a:pt x="609620" y="2781300"/>
                </a:lnTo>
                <a:lnTo>
                  <a:pt x="600545" y="2730500"/>
                </a:lnTo>
                <a:lnTo>
                  <a:pt x="594476" y="2679700"/>
                </a:lnTo>
                <a:lnTo>
                  <a:pt x="591435" y="2628900"/>
                </a:lnTo>
                <a:lnTo>
                  <a:pt x="591444" y="2578100"/>
                </a:lnTo>
                <a:lnTo>
                  <a:pt x="594523" y="2527300"/>
                </a:lnTo>
                <a:lnTo>
                  <a:pt x="600693" y="2476500"/>
                </a:lnTo>
                <a:lnTo>
                  <a:pt x="609976" y="2425700"/>
                </a:lnTo>
                <a:lnTo>
                  <a:pt x="622393" y="2374900"/>
                </a:lnTo>
                <a:lnTo>
                  <a:pt x="632752" y="2336800"/>
                </a:lnTo>
                <a:lnTo>
                  <a:pt x="644657" y="2298700"/>
                </a:lnTo>
                <a:lnTo>
                  <a:pt x="658127" y="2260600"/>
                </a:lnTo>
                <a:lnTo>
                  <a:pt x="673175" y="2222500"/>
                </a:lnTo>
                <a:lnTo>
                  <a:pt x="689819" y="2184400"/>
                </a:lnTo>
                <a:lnTo>
                  <a:pt x="708075" y="2146300"/>
                </a:lnTo>
                <a:lnTo>
                  <a:pt x="727957" y="2108200"/>
                </a:lnTo>
                <a:lnTo>
                  <a:pt x="749483" y="2070100"/>
                </a:lnTo>
                <a:lnTo>
                  <a:pt x="772668" y="2044700"/>
                </a:lnTo>
                <a:lnTo>
                  <a:pt x="797527" y="2006600"/>
                </a:lnTo>
                <a:lnTo>
                  <a:pt x="824078" y="1968500"/>
                </a:lnTo>
                <a:lnTo>
                  <a:pt x="852336" y="1943100"/>
                </a:lnTo>
                <a:lnTo>
                  <a:pt x="882316" y="1905000"/>
                </a:lnTo>
                <a:lnTo>
                  <a:pt x="914035" y="1879600"/>
                </a:lnTo>
                <a:lnTo>
                  <a:pt x="947509" y="1841500"/>
                </a:lnTo>
                <a:lnTo>
                  <a:pt x="982753" y="1816100"/>
                </a:lnTo>
                <a:lnTo>
                  <a:pt x="1019784" y="1790700"/>
                </a:lnTo>
                <a:lnTo>
                  <a:pt x="1058617" y="1765300"/>
                </a:lnTo>
                <a:lnTo>
                  <a:pt x="1099269" y="1739900"/>
                </a:lnTo>
                <a:lnTo>
                  <a:pt x="1141755" y="1714500"/>
                </a:lnTo>
                <a:lnTo>
                  <a:pt x="1186091" y="1701800"/>
                </a:lnTo>
                <a:lnTo>
                  <a:pt x="1232293" y="1676400"/>
                </a:lnTo>
                <a:lnTo>
                  <a:pt x="1280378" y="1663700"/>
                </a:lnTo>
                <a:lnTo>
                  <a:pt x="1382257" y="1638300"/>
                </a:lnTo>
                <a:lnTo>
                  <a:pt x="1491856" y="1612900"/>
                </a:lnTo>
                <a:lnTo>
                  <a:pt x="1549590" y="1600200"/>
                </a:lnTo>
                <a:lnTo>
                  <a:pt x="2534721" y="1600200"/>
                </a:lnTo>
                <a:lnTo>
                  <a:pt x="3639253" y="0"/>
                </a:lnTo>
                <a:close/>
              </a:path>
              <a:path w="6226810" h="4394200">
                <a:moveTo>
                  <a:pt x="4401513" y="723900"/>
                </a:moveTo>
                <a:lnTo>
                  <a:pt x="3669403" y="723900"/>
                </a:lnTo>
                <a:lnTo>
                  <a:pt x="1812206" y="3365500"/>
                </a:lnTo>
                <a:lnTo>
                  <a:pt x="2885470" y="3365500"/>
                </a:lnTo>
                <a:lnTo>
                  <a:pt x="4126552" y="1600200"/>
                </a:lnTo>
                <a:lnTo>
                  <a:pt x="6036116" y="1600200"/>
                </a:lnTo>
                <a:lnTo>
                  <a:pt x="6012975" y="1562100"/>
                </a:lnTo>
                <a:lnTo>
                  <a:pt x="5988541" y="1511300"/>
                </a:lnTo>
                <a:lnTo>
                  <a:pt x="5962817" y="1473200"/>
                </a:lnTo>
                <a:lnTo>
                  <a:pt x="5935810" y="1435100"/>
                </a:lnTo>
                <a:lnTo>
                  <a:pt x="5907524" y="1397000"/>
                </a:lnTo>
                <a:lnTo>
                  <a:pt x="5867892" y="1346200"/>
                </a:lnTo>
                <a:lnTo>
                  <a:pt x="5824061" y="1308100"/>
                </a:lnTo>
                <a:lnTo>
                  <a:pt x="5800513" y="1282700"/>
                </a:lnTo>
                <a:lnTo>
                  <a:pt x="5750036" y="1231900"/>
                </a:lnTo>
                <a:lnTo>
                  <a:pt x="5694900" y="1181100"/>
                </a:lnTo>
                <a:lnTo>
                  <a:pt x="5665527" y="1155700"/>
                </a:lnTo>
                <a:lnTo>
                  <a:pt x="5634920" y="1130300"/>
                </a:lnTo>
                <a:lnTo>
                  <a:pt x="5603057" y="1104900"/>
                </a:lnTo>
                <a:lnTo>
                  <a:pt x="5569913" y="1079500"/>
                </a:lnTo>
                <a:lnTo>
                  <a:pt x="5535467" y="1054100"/>
                </a:lnTo>
                <a:lnTo>
                  <a:pt x="5499695" y="1028700"/>
                </a:lnTo>
                <a:lnTo>
                  <a:pt x="5462574" y="1016000"/>
                </a:lnTo>
                <a:lnTo>
                  <a:pt x="5424081" y="990600"/>
                </a:lnTo>
                <a:lnTo>
                  <a:pt x="5384193" y="965200"/>
                </a:lnTo>
                <a:lnTo>
                  <a:pt x="5342888" y="952500"/>
                </a:lnTo>
                <a:lnTo>
                  <a:pt x="5300142" y="927100"/>
                </a:lnTo>
                <a:lnTo>
                  <a:pt x="5255932" y="914400"/>
                </a:lnTo>
                <a:lnTo>
                  <a:pt x="5210236" y="889000"/>
                </a:lnTo>
                <a:lnTo>
                  <a:pt x="5163030" y="876300"/>
                </a:lnTo>
                <a:lnTo>
                  <a:pt x="5114291" y="850900"/>
                </a:lnTo>
                <a:lnTo>
                  <a:pt x="5012124" y="825500"/>
                </a:lnTo>
                <a:lnTo>
                  <a:pt x="4903550" y="800100"/>
                </a:lnTo>
                <a:lnTo>
                  <a:pt x="4728275" y="762000"/>
                </a:lnTo>
                <a:lnTo>
                  <a:pt x="4666448" y="749300"/>
                </a:lnTo>
                <a:lnTo>
                  <a:pt x="4602881" y="749300"/>
                </a:lnTo>
                <a:lnTo>
                  <a:pt x="4537551" y="736600"/>
                </a:lnTo>
                <a:lnTo>
                  <a:pt x="4470437" y="736600"/>
                </a:lnTo>
                <a:lnTo>
                  <a:pt x="4401513" y="723900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5" name="object 3">
            <a:extLst>
              <a:ext uri="{FF2B5EF4-FFF2-40B4-BE49-F238E27FC236}">
                <a16:creationId xmlns="" xmlns:a16="http://schemas.microsoft.com/office/drawing/2014/main" id="{15F52F0A-EB77-A447-95EC-4D62FD0E39A7}"/>
              </a:ext>
            </a:extLst>
          </p:cNvPr>
          <p:cNvSpPr/>
          <p:nvPr/>
        </p:nvSpPr>
        <p:spPr>
          <a:xfrm>
            <a:off x="9953032" y="7012"/>
            <a:ext cx="6303010" cy="5105400"/>
          </a:xfrm>
          <a:custGeom>
            <a:avLst/>
            <a:gdLst/>
            <a:ahLst/>
            <a:cxnLst/>
            <a:rect l="l" t="t" r="r" b="b"/>
            <a:pathLst>
              <a:path w="6303009" h="5105400">
                <a:moveTo>
                  <a:pt x="6302967" y="1130299"/>
                </a:moveTo>
                <a:lnTo>
                  <a:pt x="4733571" y="1130299"/>
                </a:lnTo>
                <a:lnTo>
                  <a:pt x="4792527" y="1142999"/>
                </a:lnTo>
                <a:lnTo>
                  <a:pt x="4849682" y="1142999"/>
                </a:lnTo>
                <a:lnTo>
                  <a:pt x="4958495" y="1168399"/>
                </a:lnTo>
                <a:lnTo>
                  <a:pt x="5059829" y="1193799"/>
                </a:lnTo>
                <a:lnTo>
                  <a:pt x="5107635" y="1206499"/>
                </a:lnTo>
                <a:lnTo>
                  <a:pt x="5153503" y="1219199"/>
                </a:lnTo>
                <a:lnTo>
                  <a:pt x="5197410" y="1244599"/>
                </a:lnTo>
                <a:lnTo>
                  <a:pt x="5239334" y="1257299"/>
                </a:lnTo>
                <a:lnTo>
                  <a:pt x="5279252" y="1282699"/>
                </a:lnTo>
                <a:lnTo>
                  <a:pt x="5317141" y="1295399"/>
                </a:lnTo>
                <a:lnTo>
                  <a:pt x="5352979" y="1320799"/>
                </a:lnTo>
                <a:lnTo>
                  <a:pt x="5386743" y="1346199"/>
                </a:lnTo>
                <a:lnTo>
                  <a:pt x="5418409" y="1371599"/>
                </a:lnTo>
                <a:lnTo>
                  <a:pt x="5447957" y="1396999"/>
                </a:lnTo>
                <a:lnTo>
                  <a:pt x="5475362" y="1435099"/>
                </a:lnTo>
                <a:lnTo>
                  <a:pt x="5500602" y="1460499"/>
                </a:lnTo>
                <a:lnTo>
                  <a:pt x="5527306" y="1498599"/>
                </a:lnTo>
                <a:lnTo>
                  <a:pt x="5551126" y="1536699"/>
                </a:lnTo>
                <a:lnTo>
                  <a:pt x="5572040" y="1574799"/>
                </a:lnTo>
                <a:lnTo>
                  <a:pt x="5590028" y="1625599"/>
                </a:lnTo>
                <a:lnTo>
                  <a:pt x="5605069" y="1663699"/>
                </a:lnTo>
                <a:lnTo>
                  <a:pt x="5617141" y="1714499"/>
                </a:lnTo>
                <a:lnTo>
                  <a:pt x="5626225" y="1765299"/>
                </a:lnTo>
                <a:lnTo>
                  <a:pt x="5632300" y="1816099"/>
                </a:lnTo>
                <a:lnTo>
                  <a:pt x="5635343" y="1866899"/>
                </a:lnTo>
                <a:lnTo>
                  <a:pt x="5635336" y="1917699"/>
                </a:lnTo>
                <a:lnTo>
                  <a:pt x="5632256" y="1968499"/>
                </a:lnTo>
                <a:lnTo>
                  <a:pt x="5626082" y="2019299"/>
                </a:lnTo>
                <a:lnTo>
                  <a:pt x="5616795" y="2070099"/>
                </a:lnTo>
                <a:lnTo>
                  <a:pt x="5604373" y="2120899"/>
                </a:lnTo>
                <a:lnTo>
                  <a:pt x="5590528" y="2171699"/>
                </a:lnTo>
                <a:lnTo>
                  <a:pt x="5574256" y="2222499"/>
                </a:lnTo>
                <a:lnTo>
                  <a:pt x="5555654" y="2260599"/>
                </a:lnTo>
                <a:lnTo>
                  <a:pt x="5534818" y="2311399"/>
                </a:lnTo>
                <a:lnTo>
                  <a:pt x="5511845" y="2349499"/>
                </a:lnTo>
                <a:lnTo>
                  <a:pt x="5486829" y="2387599"/>
                </a:lnTo>
                <a:lnTo>
                  <a:pt x="5459868" y="2425699"/>
                </a:lnTo>
                <a:lnTo>
                  <a:pt x="5431058" y="2463799"/>
                </a:lnTo>
                <a:lnTo>
                  <a:pt x="5400495" y="2501899"/>
                </a:lnTo>
                <a:lnTo>
                  <a:pt x="5368275" y="2539999"/>
                </a:lnTo>
                <a:lnTo>
                  <a:pt x="5334494" y="2565399"/>
                </a:lnTo>
                <a:lnTo>
                  <a:pt x="5299248" y="2603499"/>
                </a:lnTo>
                <a:lnTo>
                  <a:pt x="5262635" y="2628899"/>
                </a:lnTo>
                <a:lnTo>
                  <a:pt x="5224749" y="2654299"/>
                </a:lnTo>
                <a:lnTo>
                  <a:pt x="5185687" y="2692399"/>
                </a:lnTo>
                <a:lnTo>
                  <a:pt x="5145546" y="2717799"/>
                </a:lnTo>
                <a:lnTo>
                  <a:pt x="5104421" y="2730499"/>
                </a:lnTo>
                <a:lnTo>
                  <a:pt x="5062409" y="2755899"/>
                </a:lnTo>
                <a:lnTo>
                  <a:pt x="5019605" y="2781299"/>
                </a:lnTo>
                <a:lnTo>
                  <a:pt x="4932010" y="2806699"/>
                </a:lnTo>
                <a:lnTo>
                  <a:pt x="4887410" y="2832099"/>
                </a:lnTo>
                <a:lnTo>
                  <a:pt x="4751557" y="2870199"/>
                </a:lnTo>
                <a:lnTo>
                  <a:pt x="4705909" y="2870199"/>
                </a:lnTo>
                <a:lnTo>
                  <a:pt x="4660239" y="2882899"/>
                </a:lnTo>
                <a:lnTo>
                  <a:pt x="4614644" y="2882899"/>
                </a:lnTo>
                <a:lnTo>
                  <a:pt x="4569219" y="2895599"/>
                </a:lnTo>
                <a:lnTo>
                  <a:pt x="3691893" y="2895599"/>
                </a:lnTo>
                <a:lnTo>
                  <a:pt x="2166204" y="5105399"/>
                </a:lnTo>
                <a:lnTo>
                  <a:pt x="3233118" y="5105399"/>
                </a:lnTo>
                <a:lnTo>
                  <a:pt x="4154097" y="3771899"/>
                </a:lnTo>
                <a:lnTo>
                  <a:pt x="4653251" y="3771899"/>
                </a:lnTo>
                <a:lnTo>
                  <a:pt x="4709658" y="3759199"/>
                </a:lnTo>
                <a:lnTo>
                  <a:pt x="4765264" y="3759199"/>
                </a:lnTo>
                <a:lnTo>
                  <a:pt x="4874062" y="3733799"/>
                </a:lnTo>
                <a:lnTo>
                  <a:pt x="4927247" y="3733799"/>
                </a:lnTo>
                <a:lnTo>
                  <a:pt x="5131804" y="3682999"/>
                </a:lnTo>
                <a:lnTo>
                  <a:pt x="5180879" y="3657599"/>
                </a:lnTo>
                <a:lnTo>
                  <a:pt x="5276529" y="3632199"/>
                </a:lnTo>
                <a:lnTo>
                  <a:pt x="5323095" y="3606799"/>
                </a:lnTo>
                <a:lnTo>
                  <a:pt x="5368818" y="3594099"/>
                </a:lnTo>
                <a:lnTo>
                  <a:pt x="5413694" y="3568699"/>
                </a:lnTo>
                <a:lnTo>
                  <a:pt x="5457719" y="3543299"/>
                </a:lnTo>
                <a:lnTo>
                  <a:pt x="5500889" y="3530599"/>
                </a:lnTo>
                <a:lnTo>
                  <a:pt x="5543202" y="3505199"/>
                </a:lnTo>
                <a:lnTo>
                  <a:pt x="5584652" y="3479799"/>
                </a:lnTo>
                <a:lnTo>
                  <a:pt x="5625237" y="3454399"/>
                </a:lnTo>
                <a:lnTo>
                  <a:pt x="5664954" y="3428999"/>
                </a:lnTo>
                <a:lnTo>
                  <a:pt x="5703797" y="3403599"/>
                </a:lnTo>
                <a:lnTo>
                  <a:pt x="5741764" y="3378199"/>
                </a:lnTo>
                <a:lnTo>
                  <a:pt x="5778852" y="3340099"/>
                </a:lnTo>
                <a:lnTo>
                  <a:pt x="5815055" y="3314699"/>
                </a:lnTo>
                <a:lnTo>
                  <a:pt x="5850372" y="3289299"/>
                </a:lnTo>
                <a:lnTo>
                  <a:pt x="5884798" y="3263899"/>
                </a:lnTo>
                <a:lnTo>
                  <a:pt x="5918329" y="3225799"/>
                </a:lnTo>
                <a:lnTo>
                  <a:pt x="5950962" y="3200399"/>
                </a:lnTo>
                <a:lnTo>
                  <a:pt x="5982694" y="3162299"/>
                </a:lnTo>
                <a:lnTo>
                  <a:pt x="6013520" y="3136899"/>
                </a:lnTo>
                <a:lnTo>
                  <a:pt x="6043437" y="3098799"/>
                </a:lnTo>
                <a:lnTo>
                  <a:pt x="6072442" y="3060699"/>
                </a:lnTo>
                <a:lnTo>
                  <a:pt x="6100530" y="3035299"/>
                </a:lnTo>
                <a:lnTo>
                  <a:pt x="6127699" y="2997199"/>
                </a:lnTo>
                <a:lnTo>
                  <a:pt x="6153944" y="2959099"/>
                </a:lnTo>
                <a:lnTo>
                  <a:pt x="6179262" y="2933699"/>
                </a:lnTo>
                <a:lnTo>
                  <a:pt x="6203649" y="2895599"/>
                </a:lnTo>
                <a:lnTo>
                  <a:pt x="6227102" y="2857499"/>
                </a:lnTo>
                <a:lnTo>
                  <a:pt x="6249617" y="2819399"/>
                </a:lnTo>
                <a:lnTo>
                  <a:pt x="6271190" y="2781299"/>
                </a:lnTo>
                <a:lnTo>
                  <a:pt x="6291818" y="2755899"/>
                </a:lnTo>
                <a:lnTo>
                  <a:pt x="6302967" y="2730499"/>
                </a:lnTo>
                <a:lnTo>
                  <a:pt x="6302967" y="1130299"/>
                </a:lnTo>
                <a:close/>
              </a:path>
              <a:path w="6303009" h="5105400">
                <a:moveTo>
                  <a:pt x="3596901" y="0"/>
                </a:moveTo>
                <a:lnTo>
                  <a:pt x="2529940" y="0"/>
                </a:lnTo>
                <a:lnTo>
                  <a:pt x="2360590" y="241299"/>
                </a:lnTo>
                <a:lnTo>
                  <a:pt x="1897855" y="241299"/>
                </a:lnTo>
                <a:lnTo>
                  <a:pt x="1837780" y="253999"/>
                </a:lnTo>
                <a:lnTo>
                  <a:pt x="1720764" y="253999"/>
                </a:lnTo>
                <a:lnTo>
                  <a:pt x="1663816" y="266699"/>
                </a:lnTo>
                <a:lnTo>
                  <a:pt x="1607901" y="266699"/>
                </a:lnTo>
                <a:lnTo>
                  <a:pt x="1499162" y="292099"/>
                </a:lnTo>
                <a:lnTo>
                  <a:pt x="1293936" y="342899"/>
                </a:lnTo>
                <a:lnTo>
                  <a:pt x="1245161" y="368299"/>
                </a:lnTo>
                <a:lnTo>
                  <a:pt x="1150623" y="393699"/>
                </a:lnTo>
                <a:lnTo>
                  <a:pt x="1104853" y="419099"/>
                </a:lnTo>
                <a:lnTo>
                  <a:pt x="1060077" y="444499"/>
                </a:lnTo>
                <a:lnTo>
                  <a:pt x="1016292" y="457199"/>
                </a:lnTo>
                <a:lnTo>
                  <a:pt x="973494" y="482599"/>
                </a:lnTo>
                <a:lnTo>
                  <a:pt x="931679" y="507999"/>
                </a:lnTo>
                <a:lnTo>
                  <a:pt x="890844" y="533399"/>
                </a:lnTo>
                <a:lnTo>
                  <a:pt x="850985" y="558799"/>
                </a:lnTo>
                <a:lnTo>
                  <a:pt x="812099" y="584199"/>
                </a:lnTo>
                <a:lnTo>
                  <a:pt x="774181" y="609599"/>
                </a:lnTo>
                <a:lnTo>
                  <a:pt x="737228" y="634999"/>
                </a:lnTo>
                <a:lnTo>
                  <a:pt x="701237" y="673099"/>
                </a:lnTo>
                <a:lnTo>
                  <a:pt x="666203" y="698499"/>
                </a:lnTo>
                <a:lnTo>
                  <a:pt x="632124" y="723899"/>
                </a:lnTo>
                <a:lnTo>
                  <a:pt x="598995" y="761999"/>
                </a:lnTo>
                <a:lnTo>
                  <a:pt x="566813" y="787399"/>
                </a:lnTo>
                <a:lnTo>
                  <a:pt x="535574" y="825499"/>
                </a:lnTo>
                <a:lnTo>
                  <a:pt x="505274" y="850899"/>
                </a:lnTo>
                <a:lnTo>
                  <a:pt x="475911" y="888999"/>
                </a:lnTo>
                <a:lnTo>
                  <a:pt x="447480" y="914399"/>
                </a:lnTo>
                <a:lnTo>
                  <a:pt x="419977" y="952499"/>
                </a:lnTo>
                <a:lnTo>
                  <a:pt x="393399" y="990599"/>
                </a:lnTo>
                <a:lnTo>
                  <a:pt x="367742" y="1015999"/>
                </a:lnTo>
                <a:lnTo>
                  <a:pt x="343003" y="1054099"/>
                </a:lnTo>
                <a:lnTo>
                  <a:pt x="319178" y="1092199"/>
                </a:lnTo>
                <a:lnTo>
                  <a:pt x="296263" y="1130299"/>
                </a:lnTo>
                <a:lnTo>
                  <a:pt x="274254" y="1168399"/>
                </a:lnTo>
                <a:lnTo>
                  <a:pt x="253149" y="1193799"/>
                </a:lnTo>
                <a:lnTo>
                  <a:pt x="232943" y="1231899"/>
                </a:lnTo>
                <a:lnTo>
                  <a:pt x="213633" y="1269999"/>
                </a:lnTo>
                <a:lnTo>
                  <a:pt x="195214" y="1308099"/>
                </a:lnTo>
                <a:lnTo>
                  <a:pt x="177684" y="1346199"/>
                </a:lnTo>
                <a:lnTo>
                  <a:pt x="161039" y="1384299"/>
                </a:lnTo>
                <a:lnTo>
                  <a:pt x="145275" y="1422399"/>
                </a:lnTo>
                <a:lnTo>
                  <a:pt x="130388" y="1460499"/>
                </a:lnTo>
                <a:lnTo>
                  <a:pt x="116375" y="1485899"/>
                </a:lnTo>
                <a:lnTo>
                  <a:pt x="103231" y="1523999"/>
                </a:lnTo>
                <a:lnTo>
                  <a:pt x="90955" y="1562099"/>
                </a:lnTo>
                <a:lnTo>
                  <a:pt x="79541" y="1600199"/>
                </a:lnTo>
                <a:lnTo>
                  <a:pt x="68986" y="1638299"/>
                </a:lnTo>
                <a:lnTo>
                  <a:pt x="59287" y="1676399"/>
                </a:lnTo>
                <a:lnTo>
                  <a:pt x="47062" y="1727199"/>
                </a:lnTo>
                <a:lnTo>
                  <a:pt x="36258" y="1777999"/>
                </a:lnTo>
                <a:lnTo>
                  <a:pt x="26869" y="1828799"/>
                </a:lnTo>
                <a:lnTo>
                  <a:pt x="18892" y="1866899"/>
                </a:lnTo>
                <a:lnTo>
                  <a:pt x="12321" y="1917699"/>
                </a:lnTo>
                <a:lnTo>
                  <a:pt x="7151" y="1968499"/>
                </a:lnTo>
                <a:lnTo>
                  <a:pt x="3377" y="2019299"/>
                </a:lnTo>
                <a:lnTo>
                  <a:pt x="995" y="2070099"/>
                </a:lnTo>
                <a:lnTo>
                  <a:pt x="0" y="2120899"/>
                </a:lnTo>
                <a:lnTo>
                  <a:pt x="386" y="2171699"/>
                </a:lnTo>
                <a:lnTo>
                  <a:pt x="2149" y="2222499"/>
                </a:lnTo>
                <a:lnTo>
                  <a:pt x="5285" y="2260599"/>
                </a:lnTo>
                <a:lnTo>
                  <a:pt x="9788" y="2311399"/>
                </a:lnTo>
                <a:lnTo>
                  <a:pt x="15653" y="2362199"/>
                </a:lnTo>
                <a:lnTo>
                  <a:pt x="22876" y="2412999"/>
                </a:lnTo>
                <a:lnTo>
                  <a:pt x="31452" y="2451099"/>
                </a:lnTo>
                <a:lnTo>
                  <a:pt x="41376" y="2501899"/>
                </a:lnTo>
                <a:lnTo>
                  <a:pt x="52642" y="2552699"/>
                </a:lnTo>
                <a:lnTo>
                  <a:pt x="65247" y="2590799"/>
                </a:lnTo>
                <a:lnTo>
                  <a:pt x="79185" y="2641599"/>
                </a:lnTo>
                <a:lnTo>
                  <a:pt x="94452" y="2679699"/>
                </a:lnTo>
                <a:lnTo>
                  <a:pt x="111042" y="2730499"/>
                </a:lnTo>
                <a:lnTo>
                  <a:pt x="128951" y="2768599"/>
                </a:lnTo>
                <a:lnTo>
                  <a:pt x="148174" y="2819399"/>
                </a:lnTo>
                <a:lnTo>
                  <a:pt x="168706" y="2857499"/>
                </a:lnTo>
                <a:lnTo>
                  <a:pt x="190542" y="2895599"/>
                </a:lnTo>
                <a:lnTo>
                  <a:pt x="213677" y="2933699"/>
                </a:lnTo>
                <a:lnTo>
                  <a:pt x="238107" y="2984499"/>
                </a:lnTo>
                <a:lnTo>
                  <a:pt x="263827" y="3022599"/>
                </a:lnTo>
                <a:lnTo>
                  <a:pt x="290832" y="3060699"/>
                </a:lnTo>
                <a:lnTo>
                  <a:pt x="319116" y="3098799"/>
                </a:lnTo>
                <a:lnTo>
                  <a:pt x="358762" y="3149599"/>
                </a:lnTo>
                <a:lnTo>
                  <a:pt x="380147" y="3162299"/>
                </a:lnTo>
                <a:lnTo>
                  <a:pt x="402605" y="3187699"/>
                </a:lnTo>
                <a:lnTo>
                  <a:pt x="450829" y="3238499"/>
                </a:lnTo>
                <a:lnTo>
                  <a:pt x="503618" y="3289299"/>
                </a:lnTo>
                <a:lnTo>
                  <a:pt x="561158" y="3340099"/>
                </a:lnTo>
                <a:lnTo>
                  <a:pt x="591766" y="3365499"/>
                </a:lnTo>
                <a:lnTo>
                  <a:pt x="623631" y="3390899"/>
                </a:lnTo>
                <a:lnTo>
                  <a:pt x="656775" y="3416299"/>
                </a:lnTo>
                <a:lnTo>
                  <a:pt x="691222" y="3441699"/>
                </a:lnTo>
                <a:lnTo>
                  <a:pt x="726994" y="3454399"/>
                </a:lnTo>
                <a:lnTo>
                  <a:pt x="764115" y="3479799"/>
                </a:lnTo>
                <a:lnTo>
                  <a:pt x="802607" y="3505199"/>
                </a:lnTo>
                <a:lnTo>
                  <a:pt x="842494" y="3530599"/>
                </a:lnTo>
                <a:lnTo>
                  <a:pt x="883799" y="3543299"/>
                </a:lnTo>
                <a:lnTo>
                  <a:pt x="926545" y="3568699"/>
                </a:lnTo>
                <a:lnTo>
                  <a:pt x="970754" y="3581399"/>
                </a:lnTo>
                <a:lnTo>
                  <a:pt x="1016450" y="3606799"/>
                </a:lnTo>
                <a:lnTo>
                  <a:pt x="1063655" y="3619499"/>
                </a:lnTo>
                <a:lnTo>
                  <a:pt x="1112394" y="3644899"/>
                </a:lnTo>
                <a:lnTo>
                  <a:pt x="1162688" y="3657599"/>
                </a:lnTo>
                <a:lnTo>
                  <a:pt x="1268036" y="3682999"/>
                </a:lnTo>
                <a:lnTo>
                  <a:pt x="1379883" y="3708399"/>
                </a:lnTo>
                <a:lnTo>
                  <a:pt x="1560244" y="3746499"/>
                </a:lnTo>
                <a:lnTo>
                  <a:pt x="1623813" y="3746499"/>
                </a:lnTo>
                <a:lnTo>
                  <a:pt x="1689146" y="3759199"/>
                </a:lnTo>
                <a:lnTo>
                  <a:pt x="1756264" y="3759199"/>
                </a:lnTo>
                <a:lnTo>
                  <a:pt x="1825192" y="3771899"/>
                </a:lnTo>
                <a:lnTo>
                  <a:pt x="2557364" y="3771899"/>
                </a:lnTo>
                <a:lnTo>
                  <a:pt x="3173441" y="2895599"/>
                </a:lnTo>
                <a:lnTo>
                  <a:pt x="1968567" y="2895599"/>
                </a:lnTo>
                <a:lnTo>
                  <a:pt x="1904351" y="2882899"/>
                </a:lnTo>
                <a:lnTo>
                  <a:pt x="1722182" y="2882899"/>
                </a:lnTo>
                <a:lnTo>
                  <a:pt x="1609695" y="2857499"/>
                </a:lnTo>
                <a:lnTo>
                  <a:pt x="1556209" y="2857499"/>
                </a:lnTo>
                <a:lnTo>
                  <a:pt x="1454864" y="2832099"/>
                </a:lnTo>
                <a:lnTo>
                  <a:pt x="1407051" y="2806699"/>
                </a:lnTo>
                <a:lnTo>
                  <a:pt x="1361175" y="2793999"/>
                </a:lnTo>
                <a:lnTo>
                  <a:pt x="1317260" y="2781299"/>
                </a:lnTo>
                <a:lnTo>
                  <a:pt x="1275328" y="2755899"/>
                </a:lnTo>
                <a:lnTo>
                  <a:pt x="1235401" y="2743199"/>
                </a:lnTo>
                <a:lnTo>
                  <a:pt x="1197504" y="2717799"/>
                </a:lnTo>
                <a:lnTo>
                  <a:pt x="1161658" y="2692399"/>
                </a:lnTo>
                <a:lnTo>
                  <a:pt x="1127887" y="2666999"/>
                </a:lnTo>
                <a:lnTo>
                  <a:pt x="1096214" y="2641599"/>
                </a:lnTo>
                <a:lnTo>
                  <a:pt x="1066661" y="2616199"/>
                </a:lnTo>
                <a:lnTo>
                  <a:pt x="1014009" y="2552699"/>
                </a:lnTo>
                <a:lnTo>
                  <a:pt x="987335" y="2514599"/>
                </a:lnTo>
                <a:lnTo>
                  <a:pt x="963542" y="2476499"/>
                </a:lnTo>
                <a:lnTo>
                  <a:pt x="942649" y="2438399"/>
                </a:lnTo>
                <a:lnTo>
                  <a:pt x="924679" y="2400299"/>
                </a:lnTo>
                <a:lnTo>
                  <a:pt x="909653" y="2349499"/>
                </a:lnTo>
                <a:lnTo>
                  <a:pt x="897591" y="2298699"/>
                </a:lnTo>
                <a:lnTo>
                  <a:pt x="888516" y="2260599"/>
                </a:lnTo>
                <a:lnTo>
                  <a:pt x="882447" y="2209799"/>
                </a:lnTo>
                <a:lnTo>
                  <a:pt x="879406" y="2158999"/>
                </a:lnTo>
                <a:lnTo>
                  <a:pt x="879415" y="2108199"/>
                </a:lnTo>
                <a:lnTo>
                  <a:pt x="882494" y="2057399"/>
                </a:lnTo>
                <a:lnTo>
                  <a:pt x="888664" y="1993899"/>
                </a:lnTo>
                <a:lnTo>
                  <a:pt x="897948" y="1943099"/>
                </a:lnTo>
                <a:lnTo>
                  <a:pt x="910364" y="1892299"/>
                </a:lnTo>
                <a:lnTo>
                  <a:pt x="920723" y="1854199"/>
                </a:lnTo>
                <a:lnTo>
                  <a:pt x="932628" y="1816099"/>
                </a:lnTo>
                <a:lnTo>
                  <a:pt x="946098" y="1777999"/>
                </a:lnTo>
                <a:lnTo>
                  <a:pt x="961146" y="1739899"/>
                </a:lnTo>
                <a:lnTo>
                  <a:pt x="977790" y="1701799"/>
                </a:lnTo>
                <a:lnTo>
                  <a:pt x="996046" y="1663699"/>
                </a:lnTo>
                <a:lnTo>
                  <a:pt x="1015928" y="1638299"/>
                </a:lnTo>
                <a:lnTo>
                  <a:pt x="1037454" y="1600199"/>
                </a:lnTo>
                <a:lnTo>
                  <a:pt x="1060639" y="1562099"/>
                </a:lnTo>
                <a:lnTo>
                  <a:pt x="1085498" y="1523999"/>
                </a:lnTo>
                <a:lnTo>
                  <a:pt x="1112049" y="1498599"/>
                </a:lnTo>
                <a:lnTo>
                  <a:pt x="1140307" y="1460499"/>
                </a:lnTo>
                <a:lnTo>
                  <a:pt x="1170287" y="1435099"/>
                </a:lnTo>
                <a:lnTo>
                  <a:pt x="1202006" y="1396999"/>
                </a:lnTo>
                <a:lnTo>
                  <a:pt x="1235480" y="1371599"/>
                </a:lnTo>
                <a:lnTo>
                  <a:pt x="1270724" y="1346199"/>
                </a:lnTo>
                <a:lnTo>
                  <a:pt x="1307755" y="1308099"/>
                </a:lnTo>
                <a:lnTo>
                  <a:pt x="1346588" y="1282699"/>
                </a:lnTo>
                <a:lnTo>
                  <a:pt x="1387240" y="1257299"/>
                </a:lnTo>
                <a:lnTo>
                  <a:pt x="1429726" y="1244599"/>
                </a:lnTo>
                <a:lnTo>
                  <a:pt x="1474062" y="1219199"/>
                </a:lnTo>
                <a:lnTo>
                  <a:pt x="1520264" y="1206499"/>
                </a:lnTo>
                <a:lnTo>
                  <a:pt x="1568349" y="1181099"/>
                </a:lnTo>
                <a:lnTo>
                  <a:pt x="1670228" y="1155699"/>
                </a:lnTo>
                <a:lnTo>
                  <a:pt x="1779827" y="1130299"/>
                </a:lnTo>
                <a:lnTo>
                  <a:pt x="2822692" y="1130299"/>
                </a:lnTo>
                <a:lnTo>
                  <a:pt x="3596901" y="0"/>
                </a:lnTo>
                <a:close/>
              </a:path>
              <a:path w="6303009" h="5105400">
                <a:moveTo>
                  <a:pt x="4758408" y="253999"/>
                </a:moveTo>
                <a:lnTo>
                  <a:pt x="3957374" y="253999"/>
                </a:lnTo>
                <a:lnTo>
                  <a:pt x="2100177" y="2895599"/>
                </a:lnTo>
                <a:lnTo>
                  <a:pt x="3173441" y="2895599"/>
                </a:lnTo>
                <a:lnTo>
                  <a:pt x="4414523" y="1130299"/>
                </a:lnTo>
                <a:lnTo>
                  <a:pt x="6302967" y="1130299"/>
                </a:lnTo>
                <a:lnTo>
                  <a:pt x="6302967" y="1079499"/>
                </a:lnTo>
                <a:lnTo>
                  <a:pt x="6300946" y="1079499"/>
                </a:lnTo>
                <a:lnTo>
                  <a:pt x="6276512" y="1041399"/>
                </a:lnTo>
                <a:lnTo>
                  <a:pt x="6250788" y="1003299"/>
                </a:lnTo>
                <a:lnTo>
                  <a:pt x="6223781" y="965199"/>
                </a:lnTo>
                <a:lnTo>
                  <a:pt x="6195495" y="927099"/>
                </a:lnTo>
                <a:lnTo>
                  <a:pt x="6155863" y="876299"/>
                </a:lnTo>
                <a:lnTo>
                  <a:pt x="6112032" y="825499"/>
                </a:lnTo>
                <a:lnTo>
                  <a:pt x="6063816" y="774699"/>
                </a:lnTo>
                <a:lnTo>
                  <a:pt x="6011033" y="723899"/>
                </a:lnTo>
                <a:lnTo>
                  <a:pt x="5953498" y="673099"/>
                </a:lnTo>
                <a:lnTo>
                  <a:pt x="5922891" y="647699"/>
                </a:lnTo>
                <a:lnTo>
                  <a:pt x="5891028" y="622299"/>
                </a:lnTo>
                <a:lnTo>
                  <a:pt x="5857884" y="609599"/>
                </a:lnTo>
                <a:lnTo>
                  <a:pt x="5823438" y="584199"/>
                </a:lnTo>
                <a:lnTo>
                  <a:pt x="5787666" y="558799"/>
                </a:lnTo>
                <a:lnTo>
                  <a:pt x="5750545" y="533399"/>
                </a:lnTo>
                <a:lnTo>
                  <a:pt x="5712052" y="507999"/>
                </a:lnTo>
                <a:lnTo>
                  <a:pt x="5672164" y="495299"/>
                </a:lnTo>
                <a:lnTo>
                  <a:pt x="5630859" y="469899"/>
                </a:lnTo>
                <a:lnTo>
                  <a:pt x="5588113" y="457199"/>
                </a:lnTo>
                <a:lnTo>
                  <a:pt x="5543904" y="431799"/>
                </a:lnTo>
                <a:lnTo>
                  <a:pt x="5498207" y="419099"/>
                </a:lnTo>
                <a:lnTo>
                  <a:pt x="5451001" y="393699"/>
                </a:lnTo>
                <a:lnTo>
                  <a:pt x="5402262" y="380999"/>
                </a:lnTo>
                <a:lnTo>
                  <a:pt x="5351968" y="355599"/>
                </a:lnTo>
                <a:lnTo>
                  <a:pt x="5246620" y="330199"/>
                </a:lnTo>
                <a:lnTo>
                  <a:pt x="5076357" y="292099"/>
                </a:lnTo>
                <a:lnTo>
                  <a:pt x="5016246" y="279399"/>
                </a:lnTo>
                <a:lnTo>
                  <a:pt x="4954419" y="279399"/>
                </a:lnTo>
                <a:lnTo>
                  <a:pt x="4890852" y="266699"/>
                </a:lnTo>
                <a:lnTo>
                  <a:pt x="4825523" y="266699"/>
                </a:lnTo>
                <a:lnTo>
                  <a:pt x="4758408" y="253999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0" name="object 18">
            <a:extLst>
              <a:ext uri="{FF2B5EF4-FFF2-40B4-BE49-F238E27FC236}">
                <a16:creationId xmlns="" xmlns:a16="http://schemas.microsoft.com/office/drawing/2014/main" id="{F6EDDF1D-F179-2248-BED4-77ECF60E816C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15491935" y="8675688"/>
            <a:ext cx="562020" cy="282616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spcBef>
                <a:spcPts val="65"/>
              </a:spcBef>
            </a:pPr>
            <a:fld id="{81D60167-4931-47E6-BA6A-407CBD079E47}" type="slidenum">
              <a:rPr dirty="0">
                <a:solidFill>
                  <a:prstClr val="black">
                    <a:tint val="75000"/>
                  </a:prstClr>
                </a:solidFill>
              </a:rPr>
              <a:pPr marL="38100">
                <a:spcBef>
                  <a:spcPts val="65"/>
                </a:spcBef>
              </a:pPr>
              <a:t>6</a:t>
            </a:fld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501105" y="3635685"/>
            <a:ext cx="252674" cy="190939"/>
          </a:xfrm>
          <a:prstGeom prst="rect">
            <a:avLst/>
          </a:prstGeom>
        </p:spPr>
      </p:pic>
      <p:pic>
        <p:nvPicPr>
          <p:cNvPr id="27" name="object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4" y="1241320"/>
            <a:ext cx="16256000" cy="511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" name="Group 40">
            <a:extLst>
              <a:ext uri="{FF2B5EF4-FFF2-40B4-BE49-F238E27FC236}">
                <a16:creationId xmlns="" xmlns:a16="http://schemas.microsoft.com/office/drawing/2014/main" id="{FEE2B23C-0F4A-E14D-B045-99691AF2B560}"/>
              </a:ext>
            </a:extLst>
          </p:cNvPr>
          <p:cNvGrpSpPr/>
          <p:nvPr/>
        </p:nvGrpSpPr>
        <p:grpSpPr>
          <a:xfrm>
            <a:off x="370704" y="240905"/>
            <a:ext cx="914452" cy="1075526"/>
            <a:chOff x="634994" y="480009"/>
            <a:chExt cx="914452" cy="1075526"/>
          </a:xfrm>
        </p:grpSpPr>
        <p:pic>
          <p:nvPicPr>
            <p:cNvPr id="29" name="object 5">
              <a:extLst>
                <a:ext uri="{FF2B5EF4-FFF2-40B4-BE49-F238E27FC236}">
                  <a16:creationId xmlns="" xmlns:a16="http://schemas.microsoft.com/office/drawing/2014/main" id="{3C1635DE-3ACA-3444-B6CF-A7A11997A324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30" name="object 6">
              <a:extLst>
                <a:ext uri="{FF2B5EF4-FFF2-40B4-BE49-F238E27FC236}">
                  <a16:creationId xmlns="" xmlns:a16="http://schemas.microsoft.com/office/drawing/2014/main" id="{E186C12B-87BC-7246-9C93-4D8982F295D9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31" name="object 7">
              <a:extLst>
                <a:ext uri="{FF2B5EF4-FFF2-40B4-BE49-F238E27FC236}">
                  <a16:creationId xmlns="" xmlns:a16="http://schemas.microsoft.com/office/drawing/2014/main" id="{032E5027-2433-EB45-B6E6-3B92793393CC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8">
              <a:extLst>
                <a:ext uri="{FF2B5EF4-FFF2-40B4-BE49-F238E27FC236}">
                  <a16:creationId xmlns="" xmlns:a16="http://schemas.microsoft.com/office/drawing/2014/main" id="{7A50A98C-023B-5544-9D04-890D4761F5E5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33" name="object 9">
              <a:extLst>
                <a:ext uri="{FF2B5EF4-FFF2-40B4-BE49-F238E27FC236}">
                  <a16:creationId xmlns="" xmlns:a16="http://schemas.microsoft.com/office/drawing/2014/main" id="{70EABF96-BDF2-5E4C-8DA4-C46599FF1EF7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34" name="object 10">
              <a:extLst>
                <a:ext uri="{FF2B5EF4-FFF2-40B4-BE49-F238E27FC236}">
                  <a16:creationId xmlns="" xmlns:a16="http://schemas.microsoft.com/office/drawing/2014/main" id="{D79E288B-D5E2-6041-B515-C53138B20834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11">
              <a:extLst>
                <a:ext uri="{FF2B5EF4-FFF2-40B4-BE49-F238E27FC236}">
                  <a16:creationId xmlns="" xmlns:a16="http://schemas.microsoft.com/office/drawing/2014/main" id="{3EA55FC9-49BF-9649-B554-DB0BA07059FD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36" name="object 12">
              <a:extLst>
                <a:ext uri="{FF2B5EF4-FFF2-40B4-BE49-F238E27FC236}">
                  <a16:creationId xmlns="" xmlns:a16="http://schemas.microsoft.com/office/drawing/2014/main" id="{361E00FA-8DE8-6C45-8EF4-C0494204D072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37" name="object 13">
              <a:extLst>
                <a:ext uri="{FF2B5EF4-FFF2-40B4-BE49-F238E27FC236}">
                  <a16:creationId xmlns="" xmlns:a16="http://schemas.microsoft.com/office/drawing/2014/main" id="{BB443951-6FE8-E247-B5B9-FE7B385CDDEC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38" name="object 14">
              <a:extLst>
                <a:ext uri="{FF2B5EF4-FFF2-40B4-BE49-F238E27FC236}">
                  <a16:creationId xmlns="" xmlns:a16="http://schemas.microsoft.com/office/drawing/2014/main" id="{3743B841-5E81-3446-A1CA-C8E1E56C8F4C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39" name="object 15">
              <a:extLst>
                <a:ext uri="{FF2B5EF4-FFF2-40B4-BE49-F238E27FC236}">
                  <a16:creationId xmlns="" xmlns:a16="http://schemas.microsoft.com/office/drawing/2014/main" id="{9C486396-18B6-7B4F-A00A-9A37847AC9FD}"/>
                </a:ext>
              </a:extLst>
            </p:cNvPr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40" name="object 16">
              <a:extLst>
                <a:ext uri="{FF2B5EF4-FFF2-40B4-BE49-F238E27FC236}">
                  <a16:creationId xmlns="" xmlns:a16="http://schemas.microsoft.com/office/drawing/2014/main" id="{3A4550FC-9534-AB46-8C15-F6BF1CB0DD73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17">
              <a:extLst>
                <a:ext uri="{FF2B5EF4-FFF2-40B4-BE49-F238E27FC236}">
                  <a16:creationId xmlns="" xmlns:a16="http://schemas.microsoft.com/office/drawing/2014/main" id="{812A9633-9586-A64D-9761-4528FA32B53D}"/>
                </a:ext>
              </a:extLst>
            </p:cNvPr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  <p:sp>
        <p:nvSpPr>
          <p:cNvPr id="42" name="object 31"/>
          <p:cNvSpPr txBox="1">
            <a:spLocks/>
          </p:cNvSpPr>
          <p:nvPr/>
        </p:nvSpPr>
        <p:spPr>
          <a:xfrm>
            <a:off x="1879600" y="279593"/>
            <a:ext cx="13612334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100" b="0" i="0">
                <a:solidFill>
                  <a:srgbClr val="594F8C"/>
                </a:solidFill>
                <a:latin typeface="MyriadPro-Cond"/>
                <a:ea typeface="+mj-ea"/>
                <a:cs typeface="MyriadPro-Cond"/>
              </a:defRPr>
            </a:lvl1pPr>
          </a:lstStyle>
          <a:p>
            <a:pPr algn="ctr"/>
            <a:r>
              <a:rPr lang="ru-RU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Сведения о произведенных расходах </a:t>
            </a:r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ОСФР по Самарской области в </a:t>
            </a:r>
            <a:r>
              <a:rPr lang="ru-RU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рамках </a:t>
            </a:r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ФОПМ </a:t>
            </a:r>
            <a:endParaRPr lang="ru-RU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ial" panose="020B0604020202020204" pitchFamily="34" charset="0"/>
            </a:endParaRPr>
          </a:p>
        </p:txBody>
      </p:sp>
      <p:graphicFrame>
        <p:nvGraphicFramePr>
          <p:cNvPr id="2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883521"/>
              </p:ext>
            </p:extLst>
          </p:nvPr>
        </p:nvGraphicFramePr>
        <p:xfrm>
          <a:off x="2359025" y="2011363"/>
          <a:ext cx="12150725" cy="666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1" name="Лист" r:id="rId17" imgW="8858199" imgH="5257710" progId="Excel.Sheet.8">
                  <p:embed/>
                </p:oleObj>
              </mc:Choice>
              <mc:Fallback>
                <p:oleObj name="Лист" r:id="rId17" imgW="8858199" imgH="5257710" progId="Excel.Shee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9025" y="2011363"/>
                        <a:ext cx="12150725" cy="666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740276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" y="-5080"/>
            <a:ext cx="16251237" cy="1734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4" name="object 2">
            <a:extLst>
              <a:ext uri="{FF2B5EF4-FFF2-40B4-BE49-F238E27FC236}">
                <a16:creationId xmlns:a16="http://schemas.microsoft.com/office/drawing/2014/main" xmlns="" id="{7132B31C-89BE-4F45-9A78-056DB5164EC0}"/>
              </a:ext>
            </a:extLst>
          </p:cNvPr>
          <p:cNvSpPr/>
          <p:nvPr/>
        </p:nvSpPr>
        <p:spPr>
          <a:xfrm>
            <a:off x="0" y="4749800"/>
            <a:ext cx="6226810" cy="4394200"/>
          </a:xfrm>
          <a:custGeom>
            <a:avLst/>
            <a:gdLst/>
            <a:ahLst/>
            <a:cxnLst/>
            <a:rect l="l" t="t" r="r" b="b"/>
            <a:pathLst>
              <a:path w="6226810" h="4394200">
                <a:moveTo>
                  <a:pt x="6036116" y="1600200"/>
                </a:moveTo>
                <a:lnTo>
                  <a:pt x="4322374" y="1600200"/>
                </a:lnTo>
                <a:lnTo>
                  <a:pt x="4384865" y="1612900"/>
                </a:lnTo>
                <a:lnTo>
                  <a:pt x="4504556" y="1612900"/>
                </a:lnTo>
                <a:lnTo>
                  <a:pt x="4617041" y="1638300"/>
                </a:lnTo>
                <a:lnTo>
                  <a:pt x="4670524" y="1638300"/>
                </a:lnTo>
                <a:lnTo>
                  <a:pt x="4771858" y="1663700"/>
                </a:lnTo>
                <a:lnTo>
                  <a:pt x="4819664" y="1676400"/>
                </a:lnTo>
                <a:lnTo>
                  <a:pt x="4865532" y="1701800"/>
                </a:lnTo>
                <a:lnTo>
                  <a:pt x="4909439" y="1714500"/>
                </a:lnTo>
                <a:lnTo>
                  <a:pt x="4951363" y="1739900"/>
                </a:lnTo>
                <a:lnTo>
                  <a:pt x="4991281" y="1752600"/>
                </a:lnTo>
                <a:lnTo>
                  <a:pt x="5029170" y="1778000"/>
                </a:lnTo>
                <a:lnTo>
                  <a:pt x="5065008" y="1803400"/>
                </a:lnTo>
                <a:lnTo>
                  <a:pt x="5098772" y="1828800"/>
                </a:lnTo>
                <a:lnTo>
                  <a:pt x="5130438" y="1854200"/>
                </a:lnTo>
                <a:lnTo>
                  <a:pt x="5159986" y="1879600"/>
                </a:lnTo>
                <a:lnTo>
                  <a:pt x="5212631" y="1943100"/>
                </a:lnTo>
                <a:lnTo>
                  <a:pt x="5239335" y="1981200"/>
                </a:lnTo>
                <a:lnTo>
                  <a:pt x="5263154" y="2019300"/>
                </a:lnTo>
                <a:lnTo>
                  <a:pt x="5284069" y="2057400"/>
                </a:lnTo>
                <a:lnTo>
                  <a:pt x="5302057" y="2095500"/>
                </a:lnTo>
                <a:lnTo>
                  <a:pt x="5317097" y="2146300"/>
                </a:lnTo>
                <a:lnTo>
                  <a:pt x="5329170" y="2197100"/>
                </a:lnTo>
                <a:lnTo>
                  <a:pt x="5338254" y="2235200"/>
                </a:lnTo>
                <a:lnTo>
                  <a:pt x="5344328" y="2286000"/>
                </a:lnTo>
                <a:lnTo>
                  <a:pt x="5347372" y="2336800"/>
                </a:lnTo>
                <a:lnTo>
                  <a:pt x="5347364" y="2387600"/>
                </a:lnTo>
                <a:lnTo>
                  <a:pt x="5344284" y="2438400"/>
                </a:lnTo>
                <a:lnTo>
                  <a:pt x="5338111" y="2501900"/>
                </a:lnTo>
                <a:lnTo>
                  <a:pt x="5328824" y="2552700"/>
                </a:lnTo>
                <a:lnTo>
                  <a:pt x="5316402" y="2603500"/>
                </a:lnTo>
                <a:lnTo>
                  <a:pt x="5302557" y="2654300"/>
                </a:lnTo>
                <a:lnTo>
                  <a:pt x="5286285" y="2692400"/>
                </a:lnTo>
                <a:lnTo>
                  <a:pt x="5267683" y="2743200"/>
                </a:lnTo>
                <a:lnTo>
                  <a:pt x="5246847" y="2781300"/>
                </a:lnTo>
                <a:lnTo>
                  <a:pt x="5223873" y="2832100"/>
                </a:lnTo>
                <a:lnTo>
                  <a:pt x="5198858" y="2870200"/>
                </a:lnTo>
                <a:lnTo>
                  <a:pt x="5171897" y="2908300"/>
                </a:lnTo>
                <a:lnTo>
                  <a:pt x="5143087" y="2946400"/>
                </a:lnTo>
                <a:lnTo>
                  <a:pt x="5112524" y="2984500"/>
                </a:lnTo>
                <a:lnTo>
                  <a:pt x="5080303" y="3009900"/>
                </a:lnTo>
                <a:lnTo>
                  <a:pt x="5046523" y="3048000"/>
                </a:lnTo>
                <a:lnTo>
                  <a:pt x="5011277" y="3073400"/>
                </a:lnTo>
                <a:lnTo>
                  <a:pt x="4974664" y="3111500"/>
                </a:lnTo>
                <a:lnTo>
                  <a:pt x="4936778" y="3136900"/>
                </a:lnTo>
                <a:lnTo>
                  <a:pt x="4897716" y="3162300"/>
                </a:lnTo>
                <a:lnTo>
                  <a:pt x="4857575" y="3187700"/>
                </a:lnTo>
                <a:lnTo>
                  <a:pt x="4816450" y="3213100"/>
                </a:lnTo>
                <a:lnTo>
                  <a:pt x="4774438" y="3238500"/>
                </a:lnTo>
                <a:lnTo>
                  <a:pt x="4731634" y="3251200"/>
                </a:lnTo>
                <a:lnTo>
                  <a:pt x="4688136" y="3276600"/>
                </a:lnTo>
                <a:lnTo>
                  <a:pt x="4417938" y="3352800"/>
                </a:lnTo>
                <a:lnTo>
                  <a:pt x="4372268" y="3352800"/>
                </a:lnTo>
                <a:lnTo>
                  <a:pt x="4326673" y="3365500"/>
                </a:lnTo>
                <a:lnTo>
                  <a:pt x="3403922" y="3365500"/>
                </a:lnTo>
                <a:lnTo>
                  <a:pt x="2695527" y="4394200"/>
                </a:lnTo>
                <a:lnTo>
                  <a:pt x="3762512" y="4394200"/>
                </a:lnTo>
                <a:lnTo>
                  <a:pt x="3866126" y="4254500"/>
                </a:lnTo>
                <a:lnTo>
                  <a:pt x="4250081" y="4254500"/>
                </a:lnTo>
                <a:lnTo>
                  <a:pt x="4308077" y="4241800"/>
                </a:lnTo>
                <a:lnTo>
                  <a:pt x="4421686" y="4241800"/>
                </a:lnTo>
                <a:lnTo>
                  <a:pt x="4477293" y="4229100"/>
                </a:lnTo>
                <a:lnTo>
                  <a:pt x="4532096" y="4229100"/>
                </a:lnTo>
                <a:lnTo>
                  <a:pt x="4793928" y="4165600"/>
                </a:lnTo>
                <a:lnTo>
                  <a:pt x="4941151" y="4127500"/>
                </a:lnTo>
                <a:lnTo>
                  <a:pt x="4988558" y="4102100"/>
                </a:lnTo>
                <a:lnTo>
                  <a:pt x="5035124" y="4089400"/>
                </a:lnTo>
                <a:lnTo>
                  <a:pt x="5080847" y="4064000"/>
                </a:lnTo>
                <a:lnTo>
                  <a:pt x="5125723" y="4051300"/>
                </a:lnTo>
                <a:lnTo>
                  <a:pt x="5169748" y="4025900"/>
                </a:lnTo>
                <a:lnTo>
                  <a:pt x="5212918" y="4000500"/>
                </a:lnTo>
                <a:lnTo>
                  <a:pt x="5255231" y="3975100"/>
                </a:lnTo>
                <a:lnTo>
                  <a:pt x="5296681" y="3949700"/>
                </a:lnTo>
                <a:lnTo>
                  <a:pt x="5337266" y="3924300"/>
                </a:lnTo>
                <a:lnTo>
                  <a:pt x="5376982" y="3898900"/>
                </a:lnTo>
                <a:lnTo>
                  <a:pt x="5415826" y="3873500"/>
                </a:lnTo>
                <a:lnTo>
                  <a:pt x="5453793" y="3848100"/>
                </a:lnTo>
                <a:lnTo>
                  <a:pt x="5490880" y="3822700"/>
                </a:lnTo>
                <a:lnTo>
                  <a:pt x="5527084" y="3797300"/>
                </a:lnTo>
                <a:lnTo>
                  <a:pt x="5562401" y="3759200"/>
                </a:lnTo>
                <a:lnTo>
                  <a:pt x="5596827" y="3733800"/>
                </a:lnTo>
                <a:lnTo>
                  <a:pt x="5630358" y="3708400"/>
                </a:lnTo>
                <a:lnTo>
                  <a:pt x="5662991" y="3670300"/>
                </a:lnTo>
                <a:lnTo>
                  <a:pt x="5694723" y="3644900"/>
                </a:lnTo>
                <a:lnTo>
                  <a:pt x="5725549" y="3606800"/>
                </a:lnTo>
                <a:lnTo>
                  <a:pt x="5755466" y="3581400"/>
                </a:lnTo>
                <a:lnTo>
                  <a:pt x="5784471" y="3543300"/>
                </a:lnTo>
                <a:lnTo>
                  <a:pt x="5812559" y="3505200"/>
                </a:lnTo>
                <a:lnTo>
                  <a:pt x="5839728" y="3479800"/>
                </a:lnTo>
                <a:lnTo>
                  <a:pt x="5865973" y="3441700"/>
                </a:lnTo>
                <a:lnTo>
                  <a:pt x="5891291" y="3403600"/>
                </a:lnTo>
                <a:lnTo>
                  <a:pt x="5915678" y="3365500"/>
                </a:lnTo>
                <a:lnTo>
                  <a:pt x="5939131" y="3340100"/>
                </a:lnTo>
                <a:lnTo>
                  <a:pt x="5961646" y="3302000"/>
                </a:lnTo>
                <a:lnTo>
                  <a:pt x="5983219" y="3263900"/>
                </a:lnTo>
                <a:lnTo>
                  <a:pt x="6003847" y="3225800"/>
                </a:lnTo>
                <a:lnTo>
                  <a:pt x="6023526" y="3187700"/>
                </a:lnTo>
                <a:lnTo>
                  <a:pt x="6042253" y="3149600"/>
                </a:lnTo>
                <a:lnTo>
                  <a:pt x="6060023" y="3124200"/>
                </a:lnTo>
                <a:lnTo>
                  <a:pt x="6076833" y="3086100"/>
                </a:lnTo>
                <a:lnTo>
                  <a:pt x="6092681" y="3048000"/>
                </a:lnTo>
                <a:lnTo>
                  <a:pt x="6107561" y="3009900"/>
                </a:lnTo>
                <a:lnTo>
                  <a:pt x="6121470" y="2971800"/>
                </a:lnTo>
                <a:lnTo>
                  <a:pt x="6134405" y="2933700"/>
                </a:lnTo>
                <a:lnTo>
                  <a:pt x="6146362" y="2895600"/>
                </a:lnTo>
                <a:lnTo>
                  <a:pt x="6157337" y="2857500"/>
                </a:lnTo>
                <a:lnTo>
                  <a:pt x="6167328" y="2819400"/>
                </a:lnTo>
                <a:lnTo>
                  <a:pt x="6179573" y="2768600"/>
                </a:lnTo>
                <a:lnTo>
                  <a:pt x="6190396" y="2717800"/>
                </a:lnTo>
                <a:lnTo>
                  <a:pt x="6199800" y="2667000"/>
                </a:lnTo>
                <a:lnTo>
                  <a:pt x="6207791" y="2628900"/>
                </a:lnTo>
                <a:lnTo>
                  <a:pt x="6214374" y="2578100"/>
                </a:lnTo>
                <a:lnTo>
                  <a:pt x="6219554" y="2527300"/>
                </a:lnTo>
                <a:lnTo>
                  <a:pt x="6223335" y="2476500"/>
                </a:lnTo>
                <a:lnTo>
                  <a:pt x="6225723" y="2425700"/>
                </a:lnTo>
                <a:lnTo>
                  <a:pt x="6226723" y="2374900"/>
                </a:lnTo>
                <a:lnTo>
                  <a:pt x="6226339" y="2324100"/>
                </a:lnTo>
                <a:lnTo>
                  <a:pt x="6224577" y="2273300"/>
                </a:lnTo>
                <a:lnTo>
                  <a:pt x="6221441" y="2235200"/>
                </a:lnTo>
                <a:lnTo>
                  <a:pt x="6216937" y="2184400"/>
                </a:lnTo>
                <a:lnTo>
                  <a:pt x="6211069" y="2133600"/>
                </a:lnTo>
                <a:lnTo>
                  <a:pt x="6203843" y="2082800"/>
                </a:lnTo>
                <a:lnTo>
                  <a:pt x="6195264" y="2044700"/>
                </a:lnTo>
                <a:lnTo>
                  <a:pt x="6185335" y="1993900"/>
                </a:lnTo>
                <a:lnTo>
                  <a:pt x="6174063" y="1943100"/>
                </a:lnTo>
                <a:lnTo>
                  <a:pt x="6161453" y="1905000"/>
                </a:lnTo>
                <a:lnTo>
                  <a:pt x="6147509" y="1854200"/>
                </a:lnTo>
                <a:lnTo>
                  <a:pt x="6132236" y="1816100"/>
                </a:lnTo>
                <a:lnTo>
                  <a:pt x="6115639" y="1765300"/>
                </a:lnTo>
                <a:lnTo>
                  <a:pt x="6097724" y="1727200"/>
                </a:lnTo>
                <a:lnTo>
                  <a:pt x="6078495" y="1676400"/>
                </a:lnTo>
                <a:lnTo>
                  <a:pt x="6057957" y="1638300"/>
                </a:lnTo>
                <a:lnTo>
                  <a:pt x="6036116" y="1600200"/>
                </a:lnTo>
                <a:close/>
              </a:path>
              <a:path w="6226810" h="4394200">
                <a:moveTo>
                  <a:pt x="3639253" y="0"/>
                </a:moveTo>
                <a:lnTo>
                  <a:pt x="2572161" y="0"/>
                </a:lnTo>
                <a:lnTo>
                  <a:pt x="2072619" y="723900"/>
                </a:lnTo>
                <a:lnTo>
                  <a:pt x="1490780" y="723900"/>
                </a:lnTo>
                <a:lnTo>
                  <a:pt x="1432793" y="736600"/>
                </a:lnTo>
                <a:lnTo>
                  <a:pt x="1375844" y="736600"/>
                </a:lnTo>
                <a:lnTo>
                  <a:pt x="1211190" y="774700"/>
                </a:lnTo>
                <a:lnTo>
                  <a:pt x="1158358" y="774700"/>
                </a:lnTo>
                <a:lnTo>
                  <a:pt x="1106545" y="787400"/>
                </a:lnTo>
                <a:lnTo>
                  <a:pt x="1055748" y="812800"/>
                </a:lnTo>
                <a:lnTo>
                  <a:pt x="909420" y="850900"/>
                </a:lnTo>
                <a:lnTo>
                  <a:pt x="862652" y="876300"/>
                </a:lnTo>
                <a:lnTo>
                  <a:pt x="816882" y="901700"/>
                </a:lnTo>
                <a:lnTo>
                  <a:pt x="772106" y="914400"/>
                </a:lnTo>
                <a:lnTo>
                  <a:pt x="728321" y="939800"/>
                </a:lnTo>
                <a:lnTo>
                  <a:pt x="685523" y="965200"/>
                </a:lnTo>
                <a:lnTo>
                  <a:pt x="643708" y="990600"/>
                </a:lnTo>
                <a:lnTo>
                  <a:pt x="602873" y="1003300"/>
                </a:lnTo>
                <a:lnTo>
                  <a:pt x="563014" y="1028700"/>
                </a:lnTo>
                <a:lnTo>
                  <a:pt x="524128" y="1066800"/>
                </a:lnTo>
                <a:lnTo>
                  <a:pt x="486210" y="1092200"/>
                </a:lnTo>
                <a:lnTo>
                  <a:pt x="449257" y="1117600"/>
                </a:lnTo>
                <a:lnTo>
                  <a:pt x="413266" y="1143000"/>
                </a:lnTo>
                <a:lnTo>
                  <a:pt x="378232" y="1168400"/>
                </a:lnTo>
                <a:lnTo>
                  <a:pt x="344153" y="1206500"/>
                </a:lnTo>
                <a:lnTo>
                  <a:pt x="311024" y="1231900"/>
                </a:lnTo>
                <a:lnTo>
                  <a:pt x="278842" y="1270000"/>
                </a:lnTo>
                <a:lnTo>
                  <a:pt x="247603" y="1295400"/>
                </a:lnTo>
                <a:lnTo>
                  <a:pt x="217303" y="1333500"/>
                </a:lnTo>
                <a:lnTo>
                  <a:pt x="187940" y="1358900"/>
                </a:lnTo>
                <a:lnTo>
                  <a:pt x="159508" y="1397000"/>
                </a:lnTo>
                <a:lnTo>
                  <a:pt x="132006" y="1435100"/>
                </a:lnTo>
                <a:lnTo>
                  <a:pt x="105428" y="1460500"/>
                </a:lnTo>
                <a:lnTo>
                  <a:pt x="79771" y="1498600"/>
                </a:lnTo>
                <a:lnTo>
                  <a:pt x="55032" y="1536700"/>
                </a:lnTo>
                <a:lnTo>
                  <a:pt x="31207" y="1562100"/>
                </a:lnTo>
                <a:lnTo>
                  <a:pt x="8292" y="1600200"/>
                </a:lnTo>
                <a:lnTo>
                  <a:pt x="0" y="1612900"/>
                </a:lnTo>
                <a:lnTo>
                  <a:pt x="0" y="3530600"/>
                </a:lnTo>
                <a:lnTo>
                  <a:pt x="2860" y="3530600"/>
                </a:lnTo>
                <a:lnTo>
                  <a:pt x="31145" y="3568700"/>
                </a:lnTo>
                <a:lnTo>
                  <a:pt x="50455" y="3594100"/>
                </a:lnTo>
                <a:lnTo>
                  <a:pt x="92176" y="3644900"/>
                </a:lnTo>
                <a:lnTo>
                  <a:pt x="138186" y="3695700"/>
                </a:lnTo>
                <a:lnTo>
                  <a:pt x="188670" y="3746500"/>
                </a:lnTo>
                <a:lnTo>
                  <a:pt x="243812" y="3797300"/>
                </a:lnTo>
                <a:lnTo>
                  <a:pt x="273186" y="3822700"/>
                </a:lnTo>
                <a:lnTo>
                  <a:pt x="303795" y="3848100"/>
                </a:lnTo>
                <a:lnTo>
                  <a:pt x="335659" y="3873500"/>
                </a:lnTo>
                <a:lnTo>
                  <a:pt x="368804" y="3886200"/>
                </a:lnTo>
                <a:lnTo>
                  <a:pt x="403250" y="3911600"/>
                </a:lnTo>
                <a:lnTo>
                  <a:pt x="439023" y="3937000"/>
                </a:lnTo>
                <a:lnTo>
                  <a:pt x="476144" y="3962400"/>
                </a:lnTo>
                <a:lnTo>
                  <a:pt x="514636" y="3987800"/>
                </a:lnTo>
                <a:lnTo>
                  <a:pt x="554523" y="4000500"/>
                </a:lnTo>
                <a:lnTo>
                  <a:pt x="595828" y="4025900"/>
                </a:lnTo>
                <a:lnTo>
                  <a:pt x="638574" y="4038600"/>
                </a:lnTo>
                <a:lnTo>
                  <a:pt x="682783" y="4064000"/>
                </a:lnTo>
                <a:lnTo>
                  <a:pt x="728479" y="4076700"/>
                </a:lnTo>
                <a:lnTo>
                  <a:pt x="775684" y="4102100"/>
                </a:lnTo>
                <a:lnTo>
                  <a:pt x="824423" y="4114800"/>
                </a:lnTo>
                <a:lnTo>
                  <a:pt x="874717" y="4140200"/>
                </a:lnTo>
                <a:lnTo>
                  <a:pt x="926590" y="4152900"/>
                </a:lnTo>
                <a:lnTo>
                  <a:pt x="1035165" y="4178300"/>
                </a:lnTo>
                <a:lnTo>
                  <a:pt x="1210443" y="4216400"/>
                </a:lnTo>
                <a:lnTo>
                  <a:pt x="1272273" y="4216400"/>
                </a:lnTo>
                <a:lnTo>
                  <a:pt x="1335842" y="4229100"/>
                </a:lnTo>
                <a:lnTo>
                  <a:pt x="1401175" y="4229100"/>
                </a:lnTo>
                <a:lnTo>
                  <a:pt x="1468293" y="4241800"/>
                </a:lnTo>
                <a:lnTo>
                  <a:pt x="2269393" y="4241800"/>
                </a:lnTo>
                <a:lnTo>
                  <a:pt x="2885470" y="3365500"/>
                </a:lnTo>
                <a:lnTo>
                  <a:pt x="1493165" y="3365500"/>
                </a:lnTo>
                <a:lnTo>
                  <a:pt x="1434211" y="3352800"/>
                </a:lnTo>
                <a:lnTo>
                  <a:pt x="1377056" y="3352800"/>
                </a:lnTo>
                <a:lnTo>
                  <a:pt x="1268238" y="3327400"/>
                </a:lnTo>
                <a:lnTo>
                  <a:pt x="1166893" y="3302000"/>
                </a:lnTo>
                <a:lnTo>
                  <a:pt x="1119080" y="3289300"/>
                </a:lnTo>
                <a:lnTo>
                  <a:pt x="1073204" y="3276600"/>
                </a:lnTo>
                <a:lnTo>
                  <a:pt x="1029289" y="3251200"/>
                </a:lnTo>
                <a:lnTo>
                  <a:pt x="987357" y="3238500"/>
                </a:lnTo>
                <a:lnTo>
                  <a:pt x="947430" y="3213100"/>
                </a:lnTo>
                <a:lnTo>
                  <a:pt x="909533" y="3200400"/>
                </a:lnTo>
                <a:lnTo>
                  <a:pt x="873687" y="3175000"/>
                </a:lnTo>
                <a:lnTo>
                  <a:pt x="839916" y="3149600"/>
                </a:lnTo>
                <a:lnTo>
                  <a:pt x="808243" y="3124200"/>
                </a:lnTo>
                <a:lnTo>
                  <a:pt x="778690" y="3098800"/>
                </a:lnTo>
                <a:lnTo>
                  <a:pt x="751281" y="3060700"/>
                </a:lnTo>
                <a:lnTo>
                  <a:pt x="726038" y="3035300"/>
                </a:lnTo>
                <a:lnTo>
                  <a:pt x="699364" y="2997200"/>
                </a:lnTo>
                <a:lnTo>
                  <a:pt x="675571" y="2959100"/>
                </a:lnTo>
                <a:lnTo>
                  <a:pt x="654678" y="2921000"/>
                </a:lnTo>
                <a:lnTo>
                  <a:pt x="636708" y="2870200"/>
                </a:lnTo>
                <a:lnTo>
                  <a:pt x="621682" y="2832100"/>
                </a:lnTo>
                <a:lnTo>
                  <a:pt x="609620" y="2781300"/>
                </a:lnTo>
                <a:lnTo>
                  <a:pt x="600545" y="2730500"/>
                </a:lnTo>
                <a:lnTo>
                  <a:pt x="594476" y="2679700"/>
                </a:lnTo>
                <a:lnTo>
                  <a:pt x="591435" y="2628900"/>
                </a:lnTo>
                <a:lnTo>
                  <a:pt x="591444" y="2578100"/>
                </a:lnTo>
                <a:lnTo>
                  <a:pt x="594523" y="2527300"/>
                </a:lnTo>
                <a:lnTo>
                  <a:pt x="600693" y="2476500"/>
                </a:lnTo>
                <a:lnTo>
                  <a:pt x="609976" y="2425700"/>
                </a:lnTo>
                <a:lnTo>
                  <a:pt x="622393" y="2374900"/>
                </a:lnTo>
                <a:lnTo>
                  <a:pt x="632752" y="2336800"/>
                </a:lnTo>
                <a:lnTo>
                  <a:pt x="644657" y="2298700"/>
                </a:lnTo>
                <a:lnTo>
                  <a:pt x="658127" y="2260600"/>
                </a:lnTo>
                <a:lnTo>
                  <a:pt x="673175" y="2222500"/>
                </a:lnTo>
                <a:lnTo>
                  <a:pt x="689819" y="2184400"/>
                </a:lnTo>
                <a:lnTo>
                  <a:pt x="708075" y="2146300"/>
                </a:lnTo>
                <a:lnTo>
                  <a:pt x="727957" y="2108200"/>
                </a:lnTo>
                <a:lnTo>
                  <a:pt x="749483" y="2070100"/>
                </a:lnTo>
                <a:lnTo>
                  <a:pt x="772668" y="2044700"/>
                </a:lnTo>
                <a:lnTo>
                  <a:pt x="797527" y="2006600"/>
                </a:lnTo>
                <a:lnTo>
                  <a:pt x="824078" y="1968500"/>
                </a:lnTo>
                <a:lnTo>
                  <a:pt x="852336" y="1943100"/>
                </a:lnTo>
                <a:lnTo>
                  <a:pt x="882316" y="1905000"/>
                </a:lnTo>
                <a:lnTo>
                  <a:pt x="914035" y="1879600"/>
                </a:lnTo>
                <a:lnTo>
                  <a:pt x="947509" y="1841500"/>
                </a:lnTo>
                <a:lnTo>
                  <a:pt x="982753" y="1816100"/>
                </a:lnTo>
                <a:lnTo>
                  <a:pt x="1019784" y="1790700"/>
                </a:lnTo>
                <a:lnTo>
                  <a:pt x="1058617" y="1765300"/>
                </a:lnTo>
                <a:lnTo>
                  <a:pt x="1099269" y="1739900"/>
                </a:lnTo>
                <a:lnTo>
                  <a:pt x="1141755" y="1714500"/>
                </a:lnTo>
                <a:lnTo>
                  <a:pt x="1186091" y="1701800"/>
                </a:lnTo>
                <a:lnTo>
                  <a:pt x="1232293" y="1676400"/>
                </a:lnTo>
                <a:lnTo>
                  <a:pt x="1280378" y="1663700"/>
                </a:lnTo>
                <a:lnTo>
                  <a:pt x="1382257" y="1638300"/>
                </a:lnTo>
                <a:lnTo>
                  <a:pt x="1491856" y="1612900"/>
                </a:lnTo>
                <a:lnTo>
                  <a:pt x="1549590" y="1600200"/>
                </a:lnTo>
                <a:lnTo>
                  <a:pt x="2534721" y="1600200"/>
                </a:lnTo>
                <a:lnTo>
                  <a:pt x="3639253" y="0"/>
                </a:lnTo>
                <a:close/>
              </a:path>
              <a:path w="6226810" h="4394200">
                <a:moveTo>
                  <a:pt x="4401513" y="723900"/>
                </a:moveTo>
                <a:lnTo>
                  <a:pt x="3669403" y="723900"/>
                </a:lnTo>
                <a:lnTo>
                  <a:pt x="1812206" y="3365500"/>
                </a:lnTo>
                <a:lnTo>
                  <a:pt x="2885470" y="3365500"/>
                </a:lnTo>
                <a:lnTo>
                  <a:pt x="4126552" y="1600200"/>
                </a:lnTo>
                <a:lnTo>
                  <a:pt x="6036116" y="1600200"/>
                </a:lnTo>
                <a:lnTo>
                  <a:pt x="6012975" y="1562100"/>
                </a:lnTo>
                <a:lnTo>
                  <a:pt x="5988541" y="1511300"/>
                </a:lnTo>
                <a:lnTo>
                  <a:pt x="5962817" y="1473200"/>
                </a:lnTo>
                <a:lnTo>
                  <a:pt x="5935810" y="1435100"/>
                </a:lnTo>
                <a:lnTo>
                  <a:pt x="5907524" y="1397000"/>
                </a:lnTo>
                <a:lnTo>
                  <a:pt x="5867892" y="1346200"/>
                </a:lnTo>
                <a:lnTo>
                  <a:pt x="5824061" y="1308100"/>
                </a:lnTo>
                <a:lnTo>
                  <a:pt x="5800513" y="1282700"/>
                </a:lnTo>
                <a:lnTo>
                  <a:pt x="5750036" y="1231900"/>
                </a:lnTo>
                <a:lnTo>
                  <a:pt x="5694900" y="1181100"/>
                </a:lnTo>
                <a:lnTo>
                  <a:pt x="5665527" y="1155700"/>
                </a:lnTo>
                <a:lnTo>
                  <a:pt x="5634920" y="1130300"/>
                </a:lnTo>
                <a:lnTo>
                  <a:pt x="5603057" y="1104900"/>
                </a:lnTo>
                <a:lnTo>
                  <a:pt x="5569913" y="1079500"/>
                </a:lnTo>
                <a:lnTo>
                  <a:pt x="5535467" y="1054100"/>
                </a:lnTo>
                <a:lnTo>
                  <a:pt x="5499695" y="1028700"/>
                </a:lnTo>
                <a:lnTo>
                  <a:pt x="5462574" y="1016000"/>
                </a:lnTo>
                <a:lnTo>
                  <a:pt x="5424081" y="990600"/>
                </a:lnTo>
                <a:lnTo>
                  <a:pt x="5384193" y="965200"/>
                </a:lnTo>
                <a:lnTo>
                  <a:pt x="5342888" y="952500"/>
                </a:lnTo>
                <a:lnTo>
                  <a:pt x="5300142" y="927100"/>
                </a:lnTo>
                <a:lnTo>
                  <a:pt x="5255932" y="914400"/>
                </a:lnTo>
                <a:lnTo>
                  <a:pt x="5210236" y="889000"/>
                </a:lnTo>
                <a:lnTo>
                  <a:pt x="5163030" y="876300"/>
                </a:lnTo>
                <a:lnTo>
                  <a:pt x="5114291" y="850900"/>
                </a:lnTo>
                <a:lnTo>
                  <a:pt x="5012124" y="825500"/>
                </a:lnTo>
                <a:lnTo>
                  <a:pt x="4903550" y="800100"/>
                </a:lnTo>
                <a:lnTo>
                  <a:pt x="4728275" y="762000"/>
                </a:lnTo>
                <a:lnTo>
                  <a:pt x="4666448" y="749300"/>
                </a:lnTo>
                <a:lnTo>
                  <a:pt x="4602881" y="749300"/>
                </a:lnTo>
                <a:lnTo>
                  <a:pt x="4537551" y="736600"/>
                </a:lnTo>
                <a:lnTo>
                  <a:pt x="4470437" y="736600"/>
                </a:lnTo>
                <a:lnTo>
                  <a:pt x="4401513" y="723900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5" name="object 3">
            <a:extLst>
              <a:ext uri="{FF2B5EF4-FFF2-40B4-BE49-F238E27FC236}">
                <a16:creationId xmlns:a16="http://schemas.microsoft.com/office/drawing/2014/main" xmlns="" id="{15F52F0A-EB77-A447-95EC-4D62FD0E39A7}"/>
              </a:ext>
            </a:extLst>
          </p:cNvPr>
          <p:cNvSpPr/>
          <p:nvPr/>
        </p:nvSpPr>
        <p:spPr>
          <a:xfrm>
            <a:off x="9953032" y="7012"/>
            <a:ext cx="6303010" cy="5105400"/>
          </a:xfrm>
          <a:custGeom>
            <a:avLst/>
            <a:gdLst/>
            <a:ahLst/>
            <a:cxnLst/>
            <a:rect l="l" t="t" r="r" b="b"/>
            <a:pathLst>
              <a:path w="6303009" h="5105400">
                <a:moveTo>
                  <a:pt x="6302967" y="1130299"/>
                </a:moveTo>
                <a:lnTo>
                  <a:pt x="4733571" y="1130299"/>
                </a:lnTo>
                <a:lnTo>
                  <a:pt x="4792527" y="1142999"/>
                </a:lnTo>
                <a:lnTo>
                  <a:pt x="4849682" y="1142999"/>
                </a:lnTo>
                <a:lnTo>
                  <a:pt x="4958495" y="1168399"/>
                </a:lnTo>
                <a:lnTo>
                  <a:pt x="5059829" y="1193799"/>
                </a:lnTo>
                <a:lnTo>
                  <a:pt x="5107635" y="1206499"/>
                </a:lnTo>
                <a:lnTo>
                  <a:pt x="5153503" y="1219199"/>
                </a:lnTo>
                <a:lnTo>
                  <a:pt x="5197410" y="1244599"/>
                </a:lnTo>
                <a:lnTo>
                  <a:pt x="5239334" y="1257299"/>
                </a:lnTo>
                <a:lnTo>
                  <a:pt x="5279252" y="1282699"/>
                </a:lnTo>
                <a:lnTo>
                  <a:pt x="5317141" y="1295399"/>
                </a:lnTo>
                <a:lnTo>
                  <a:pt x="5352979" y="1320799"/>
                </a:lnTo>
                <a:lnTo>
                  <a:pt x="5386743" y="1346199"/>
                </a:lnTo>
                <a:lnTo>
                  <a:pt x="5418409" y="1371599"/>
                </a:lnTo>
                <a:lnTo>
                  <a:pt x="5447957" y="1396999"/>
                </a:lnTo>
                <a:lnTo>
                  <a:pt x="5475362" y="1435099"/>
                </a:lnTo>
                <a:lnTo>
                  <a:pt x="5500602" y="1460499"/>
                </a:lnTo>
                <a:lnTo>
                  <a:pt x="5527306" y="1498599"/>
                </a:lnTo>
                <a:lnTo>
                  <a:pt x="5551126" y="1536699"/>
                </a:lnTo>
                <a:lnTo>
                  <a:pt x="5572040" y="1574799"/>
                </a:lnTo>
                <a:lnTo>
                  <a:pt x="5590028" y="1625599"/>
                </a:lnTo>
                <a:lnTo>
                  <a:pt x="5605069" y="1663699"/>
                </a:lnTo>
                <a:lnTo>
                  <a:pt x="5617141" y="1714499"/>
                </a:lnTo>
                <a:lnTo>
                  <a:pt x="5626225" y="1765299"/>
                </a:lnTo>
                <a:lnTo>
                  <a:pt x="5632300" y="1816099"/>
                </a:lnTo>
                <a:lnTo>
                  <a:pt x="5635343" y="1866899"/>
                </a:lnTo>
                <a:lnTo>
                  <a:pt x="5635336" y="1917699"/>
                </a:lnTo>
                <a:lnTo>
                  <a:pt x="5632256" y="1968499"/>
                </a:lnTo>
                <a:lnTo>
                  <a:pt x="5626082" y="2019299"/>
                </a:lnTo>
                <a:lnTo>
                  <a:pt x="5616795" y="2070099"/>
                </a:lnTo>
                <a:lnTo>
                  <a:pt x="5604373" y="2120899"/>
                </a:lnTo>
                <a:lnTo>
                  <a:pt x="5590528" y="2171699"/>
                </a:lnTo>
                <a:lnTo>
                  <a:pt x="5574256" y="2222499"/>
                </a:lnTo>
                <a:lnTo>
                  <a:pt x="5555654" y="2260599"/>
                </a:lnTo>
                <a:lnTo>
                  <a:pt x="5534818" y="2311399"/>
                </a:lnTo>
                <a:lnTo>
                  <a:pt x="5511845" y="2349499"/>
                </a:lnTo>
                <a:lnTo>
                  <a:pt x="5486829" y="2387599"/>
                </a:lnTo>
                <a:lnTo>
                  <a:pt x="5459868" y="2425699"/>
                </a:lnTo>
                <a:lnTo>
                  <a:pt x="5431058" y="2463799"/>
                </a:lnTo>
                <a:lnTo>
                  <a:pt x="5400495" y="2501899"/>
                </a:lnTo>
                <a:lnTo>
                  <a:pt x="5368275" y="2539999"/>
                </a:lnTo>
                <a:lnTo>
                  <a:pt x="5334494" y="2565399"/>
                </a:lnTo>
                <a:lnTo>
                  <a:pt x="5299248" y="2603499"/>
                </a:lnTo>
                <a:lnTo>
                  <a:pt x="5262635" y="2628899"/>
                </a:lnTo>
                <a:lnTo>
                  <a:pt x="5224749" y="2654299"/>
                </a:lnTo>
                <a:lnTo>
                  <a:pt x="5185687" y="2692399"/>
                </a:lnTo>
                <a:lnTo>
                  <a:pt x="5145546" y="2717799"/>
                </a:lnTo>
                <a:lnTo>
                  <a:pt x="5104421" y="2730499"/>
                </a:lnTo>
                <a:lnTo>
                  <a:pt x="5062409" y="2755899"/>
                </a:lnTo>
                <a:lnTo>
                  <a:pt x="5019605" y="2781299"/>
                </a:lnTo>
                <a:lnTo>
                  <a:pt x="4932010" y="2806699"/>
                </a:lnTo>
                <a:lnTo>
                  <a:pt x="4887410" y="2832099"/>
                </a:lnTo>
                <a:lnTo>
                  <a:pt x="4751557" y="2870199"/>
                </a:lnTo>
                <a:lnTo>
                  <a:pt x="4705909" y="2870199"/>
                </a:lnTo>
                <a:lnTo>
                  <a:pt x="4660239" y="2882899"/>
                </a:lnTo>
                <a:lnTo>
                  <a:pt x="4614644" y="2882899"/>
                </a:lnTo>
                <a:lnTo>
                  <a:pt x="4569219" y="2895599"/>
                </a:lnTo>
                <a:lnTo>
                  <a:pt x="3691893" y="2895599"/>
                </a:lnTo>
                <a:lnTo>
                  <a:pt x="2166204" y="5105399"/>
                </a:lnTo>
                <a:lnTo>
                  <a:pt x="3233118" y="5105399"/>
                </a:lnTo>
                <a:lnTo>
                  <a:pt x="4154097" y="3771899"/>
                </a:lnTo>
                <a:lnTo>
                  <a:pt x="4653251" y="3771899"/>
                </a:lnTo>
                <a:lnTo>
                  <a:pt x="4709658" y="3759199"/>
                </a:lnTo>
                <a:lnTo>
                  <a:pt x="4765264" y="3759199"/>
                </a:lnTo>
                <a:lnTo>
                  <a:pt x="4874062" y="3733799"/>
                </a:lnTo>
                <a:lnTo>
                  <a:pt x="4927247" y="3733799"/>
                </a:lnTo>
                <a:lnTo>
                  <a:pt x="5131804" y="3682999"/>
                </a:lnTo>
                <a:lnTo>
                  <a:pt x="5180879" y="3657599"/>
                </a:lnTo>
                <a:lnTo>
                  <a:pt x="5276529" y="3632199"/>
                </a:lnTo>
                <a:lnTo>
                  <a:pt x="5323095" y="3606799"/>
                </a:lnTo>
                <a:lnTo>
                  <a:pt x="5368818" y="3594099"/>
                </a:lnTo>
                <a:lnTo>
                  <a:pt x="5413694" y="3568699"/>
                </a:lnTo>
                <a:lnTo>
                  <a:pt x="5457719" y="3543299"/>
                </a:lnTo>
                <a:lnTo>
                  <a:pt x="5500889" y="3530599"/>
                </a:lnTo>
                <a:lnTo>
                  <a:pt x="5543202" y="3505199"/>
                </a:lnTo>
                <a:lnTo>
                  <a:pt x="5584652" y="3479799"/>
                </a:lnTo>
                <a:lnTo>
                  <a:pt x="5625237" y="3454399"/>
                </a:lnTo>
                <a:lnTo>
                  <a:pt x="5664954" y="3428999"/>
                </a:lnTo>
                <a:lnTo>
                  <a:pt x="5703797" y="3403599"/>
                </a:lnTo>
                <a:lnTo>
                  <a:pt x="5741764" y="3378199"/>
                </a:lnTo>
                <a:lnTo>
                  <a:pt x="5778852" y="3340099"/>
                </a:lnTo>
                <a:lnTo>
                  <a:pt x="5815055" y="3314699"/>
                </a:lnTo>
                <a:lnTo>
                  <a:pt x="5850372" y="3289299"/>
                </a:lnTo>
                <a:lnTo>
                  <a:pt x="5884798" y="3263899"/>
                </a:lnTo>
                <a:lnTo>
                  <a:pt x="5918329" y="3225799"/>
                </a:lnTo>
                <a:lnTo>
                  <a:pt x="5950962" y="3200399"/>
                </a:lnTo>
                <a:lnTo>
                  <a:pt x="5982694" y="3162299"/>
                </a:lnTo>
                <a:lnTo>
                  <a:pt x="6013520" y="3136899"/>
                </a:lnTo>
                <a:lnTo>
                  <a:pt x="6043437" y="3098799"/>
                </a:lnTo>
                <a:lnTo>
                  <a:pt x="6072442" y="3060699"/>
                </a:lnTo>
                <a:lnTo>
                  <a:pt x="6100530" y="3035299"/>
                </a:lnTo>
                <a:lnTo>
                  <a:pt x="6127699" y="2997199"/>
                </a:lnTo>
                <a:lnTo>
                  <a:pt x="6153944" y="2959099"/>
                </a:lnTo>
                <a:lnTo>
                  <a:pt x="6179262" y="2933699"/>
                </a:lnTo>
                <a:lnTo>
                  <a:pt x="6203649" y="2895599"/>
                </a:lnTo>
                <a:lnTo>
                  <a:pt x="6227102" y="2857499"/>
                </a:lnTo>
                <a:lnTo>
                  <a:pt x="6249617" y="2819399"/>
                </a:lnTo>
                <a:lnTo>
                  <a:pt x="6271190" y="2781299"/>
                </a:lnTo>
                <a:lnTo>
                  <a:pt x="6291818" y="2755899"/>
                </a:lnTo>
                <a:lnTo>
                  <a:pt x="6302967" y="2730499"/>
                </a:lnTo>
                <a:lnTo>
                  <a:pt x="6302967" y="1130299"/>
                </a:lnTo>
                <a:close/>
              </a:path>
              <a:path w="6303009" h="5105400">
                <a:moveTo>
                  <a:pt x="3596901" y="0"/>
                </a:moveTo>
                <a:lnTo>
                  <a:pt x="2529940" y="0"/>
                </a:lnTo>
                <a:lnTo>
                  <a:pt x="2360590" y="241299"/>
                </a:lnTo>
                <a:lnTo>
                  <a:pt x="1897855" y="241299"/>
                </a:lnTo>
                <a:lnTo>
                  <a:pt x="1837780" y="253999"/>
                </a:lnTo>
                <a:lnTo>
                  <a:pt x="1720764" y="253999"/>
                </a:lnTo>
                <a:lnTo>
                  <a:pt x="1663816" y="266699"/>
                </a:lnTo>
                <a:lnTo>
                  <a:pt x="1607901" y="266699"/>
                </a:lnTo>
                <a:lnTo>
                  <a:pt x="1499162" y="292099"/>
                </a:lnTo>
                <a:lnTo>
                  <a:pt x="1293936" y="342899"/>
                </a:lnTo>
                <a:lnTo>
                  <a:pt x="1245161" y="368299"/>
                </a:lnTo>
                <a:lnTo>
                  <a:pt x="1150623" y="393699"/>
                </a:lnTo>
                <a:lnTo>
                  <a:pt x="1104853" y="419099"/>
                </a:lnTo>
                <a:lnTo>
                  <a:pt x="1060077" y="444499"/>
                </a:lnTo>
                <a:lnTo>
                  <a:pt x="1016292" y="457199"/>
                </a:lnTo>
                <a:lnTo>
                  <a:pt x="973494" y="482599"/>
                </a:lnTo>
                <a:lnTo>
                  <a:pt x="931679" y="507999"/>
                </a:lnTo>
                <a:lnTo>
                  <a:pt x="890844" y="533399"/>
                </a:lnTo>
                <a:lnTo>
                  <a:pt x="850985" y="558799"/>
                </a:lnTo>
                <a:lnTo>
                  <a:pt x="812099" y="584199"/>
                </a:lnTo>
                <a:lnTo>
                  <a:pt x="774181" y="609599"/>
                </a:lnTo>
                <a:lnTo>
                  <a:pt x="737228" y="634999"/>
                </a:lnTo>
                <a:lnTo>
                  <a:pt x="701237" y="673099"/>
                </a:lnTo>
                <a:lnTo>
                  <a:pt x="666203" y="698499"/>
                </a:lnTo>
                <a:lnTo>
                  <a:pt x="632124" y="723899"/>
                </a:lnTo>
                <a:lnTo>
                  <a:pt x="598995" y="761999"/>
                </a:lnTo>
                <a:lnTo>
                  <a:pt x="566813" y="787399"/>
                </a:lnTo>
                <a:lnTo>
                  <a:pt x="535574" y="825499"/>
                </a:lnTo>
                <a:lnTo>
                  <a:pt x="505274" y="850899"/>
                </a:lnTo>
                <a:lnTo>
                  <a:pt x="475911" y="888999"/>
                </a:lnTo>
                <a:lnTo>
                  <a:pt x="447480" y="914399"/>
                </a:lnTo>
                <a:lnTo>
                  <a:pt x="419977" y="952499"/>
                </a:lnTo>
                <a:lnTo>
                  <a:pt x="393399" y="990599"/>
                </a:lnTo>
                <a:lnTo>
                  <a:pt x="367742" y="1015999"/>
                </a:lnTo>
                <a:lnTo>
                  <a:pt x="343003" y="1054099"/>
                </a:lnTo>
                <a:lnTo>
                  <a:pt x="319178" y="1092199"/>
                </a:lnTo>
                <a:lnTo>
                  <a:pt x="296263" y="1130299"/>
                </a:lnTo>
                <a:lnTo>
                  <a:pt x="274254" y="1168399"/>
                </a:lnTo>
                <a:lnTo>
                  <a:pt x="253149" y="1193799"/>
                </a:lnTo>
                <a:lnTo>
                  <a:pt x="232943" y="1231899"/>
                </a:lnTo>
                <a:lnTo>
                  <a:pt x="213633" y="1269999"/>
                </a:lnTo>
                <a:lnTo>
                  <a:pt x="195214" y="1308099"/>
                </a:lnTo>
                <a:lnTo>
                  <a:pt x="177684" y="1346199"/>
                </a:lnTo>
                <a:lnTo>
                  <a:pt x="161039" y="1384299"/>
                </a:lnTo>
                <a:lnTo>
                  <a:pt x="145275" y="1422399"/>
                </a:lnTo>
                <a:lnTo>
                  <a:pt x="130388" y="1460499"/>
                </a:lnTo>
                <a:lnTo>
                  <a:pt x="116375" y="1485899"/>
                </a:lnTo>
                <a:lnTo>
                  <a:pt x="103231" y="1523999"/>
                </a:lnTo>
                <a:lnTo>
                  <a:pt x="90955" y="1562099"/>
                </a:lnTo>
                <a:lnTo>
                  <a:pt x="79541" y="1600199"/>
                </a:lnTo>
                <a:lnTo>
                  <a:pt x="68986" y="1638299"/>
                </a:lnTo>
                <a:lnTo>
                  <a:pt x="59287" y="1676399"/>
                </a:lnTo>
                <a:lnTo>
                  <a:pt x="47062" y="1727199"/>
                </a:lnTo>
                <a:lnTo>
                  <a:pt x="36258" y="1777999"/>
                </a:lnTo>
                <a:lnTo>
                  <a:pt x="26869" y="1828799"/>
                </a:lnTo>
                <a:lnTo>
                  <a:pt x="18892" y="1866899"/>
                </a:lnTo>
                <a:lnTo>
                  <a:pt x="12321" y="1917699"/>
                </a:lnTo>
                <a:lnTo>
                  <a:pt x="7151" y="1968499"/>
                </a:lnTo>
                <a:lnTo>
                  <a:pt x="3377" y="2019299"/>
                </a:lnTo>
                <a:lnTo>
                  <a:pt x="995" y="2070099"/>
                </a:lnTo>
                <a:lnTo>
                  <a:pt x="0" y="2120899"/>
                </a:lnTo>
                <a:lnTo>
                  <a:pt x="386" y="2171699"/>
                </a:lnTo>
                <a:lnTo>
                  <a:pt x="2149" y="2222499"/>
                </a:lnTo>
                <a:lnTo>
                  <a:pt x="5285" y="2260599"/>
                </a:lnTo>
                <a:lnTo>
                  <a:pt x="9788" y="2311399"/>
                </a:lnTo>
                <a:lnTo>
                  <a:pt x="15653" y="2362199"/>
                </a:lnTo>
                <a:lnTo>
                  <a:pt x="22876" y="2412999"/>
                </a:lnTo>
                <a:lnTo>
                  <a:pt x="31452" y="2451099"/>
                </a:lnTo>
                <a:lnTo>
                  <a:pt x="41376" y="2501899"/>
                </a:lnTo>
                <a:lnTo>
                  <a:pt x="52642" y="2552699"/>
                </a:lnTo>
                <a:lnTo>
                  <a:pt x="65247" y="2590799"/>
                </a:lnTo>
                <a:lnTo>
                  <a:pt x="79185" y="2641599"/>
                </a:lnTo>
                <a:lnTo>
                  <a:pt x="94452" y="2679699"/>
                </a:lnTo>
                <a:lnTo>
                  <a:pt x="111042" y="2730499"/>
                </a:lnTo>
                <a:lnTo>
                  <a:pt x="128951" y="2768599"/>
                </a:lnTo>
                <a:lnTo>
                  <a:pt x="148174" y="2819399"/>
                </a:lnTo>
                <a:lnTo>
                  <a:pt x="168706" y="2857499"/>
                </a:lnTo>
                <a:lnTo>
                  <a:pt x="190542" y="2895599"/>
                </a:lnTo>
                <a:lnTo>
                  <a:pt x="213677" y="2933699"/>
                </a:lnTo>
                <a:lnTo>
                  <a:pt x="238107" y="2984499"/>
                </a:lnTo>
                <a:lnTo>
                  <a:pt x="263827" y="3022599"/>
                </a:lnTo>
                <a:lnTo>
                  <a:pt x="290832" y="3060699"/>
                </a:lnTo>
                <a:lnTo>
                  <a:pt x="319116" y="3098799"/>
                </a:lnTo>
                <a:lnTo>
                  <a:pt x="358762" y="3149599"/>
                </a:lnTo>
                <a:lnTo>
                  <a:pt x="380147" y="3162299"/>
                </a:lnTo>
                <a:lnTo>
                  <a:pt x="402605" y="3187699"/>
                </a:lnTo>
                <a:lnTo>
                  <a:pt x="450829" y="3238499"/>
                </a:lnTo>
                <a:lnTo>
                  <a:pt x="503618" y="3289299"/>
                </a:lnTo>
                <a:lnTo>
                  <a:pt x="561158" y="3340099"/>
                </a:lnTo>
                <a:lnTo>
                  <a:pt x="591766" y="3365499"/>
                </a:lnTo>
                <a:lnTo>
                  <a:pt x="623631" y="3390899"/>
                </a:lnTo>
                <a:lnTo>
                  <a:pt x="656775" y="3416299"/>
                </a:lnTo>
                <a:lnTo>
                  <a:pt x="691222" y="3441699"/>
                </a:lnTo>
                <a:lnTo>
                  <a:pt x="726994" y="3454399"/>
                </a:lnTo>
                <a:lnTo>
                  <a:pt x="764115" y="3479799"/>
                </a:lnTo>
                <a:lnTo>
                  <a:pt x="802607" y="3505199"/>
                </a:lnTo>
                <a:lnTo>
                  <a:pt x="842494" y="3530599"/>
                </a:lnTo>
                <a:lnTo>
                  <a:pt x="883799" y="3543299"/>
                </a:lnTo>
                <a:lnTo>
                  <a:pt x="926545" y="3568699"/>
                </a:lnTo>
                <a:lnTo>
                  <a:pt x="970754" y="3581399"/>
                </a:lnTo>
                <a:lnTo>
                  <a:pt x="1016450" y="3606799"/>
                </a:lnTo>
                <a:lnTo>
                  <a:pt x="1063655" y="3619499"/>
                </a:lnTo>
                <a:lnTo>
                  <a:pt x="1112394" y="3644899"/>
                </a:lnTo>
                <a:lnTo>
                  <a:pt x="1162688" y="3657599"/>
                </a:lnTo>
                <a:lnTo>
                  <a:pt x="1268036" y="3682999"/>
                </a:lnTo>
                <a:lnTo>
                  <a:pt x="1379883" y="3708399"/>
                </a:lnTo>
                <a:lnTo>
                  <a:pt x="1560244" y="3746499"/>
                </a:lnTo>
                <a:lnTo>
                  <a:pt x="1623813" y="3746499"/>
                </a:lnTo>
                <a:lnTo>
                  <a:pt x="1689146" y="3759199"/>
                </a:lnTo>
                <a:lnTo>
                  <a:pt x="1756264" y="3759199"/>
                </a:lnTo>
                <a:lnTo>
                  <a:pt x="1825192" y="3771899"/>
                </a:lnTo>
                <a:lnTo>
                  <a:pt x="2557364" y="3771899"/>
                </a:lnTo>
                <a:lnTo>
                  <a:pt x="3173441" y="2895599"/>
                </a:lnTo>
                <a:lnTo>
                  <a:pt x="1968567" y="2895599"/>
                </a:lnTo>
                <a:lnTo>
                  <a:pt x="1904351" y="2882899"/>
                </a:lnTo>
                <a:lnTo>
                  <a:pt x="1722182" y="2882899"/>
                </a:lnTo>
                <a:lnTo>
                  <a:pt x="1609695" y="2857499"/>
                </a:lnTo>
                <a:lnTo>
                  <a:pt x="1556209" y="2857499"/>
                </a:lnTo>
                <a:lnTo>
                  <a:pt x="1454864" y="2832099"/>
                </a:lnTo>
                <a:lnTo>
                  <a:pt x="1407051" y="2806699"/>
                </a:lnTo>
                <a:lnTo>
                  <a:pt x="1361175" y="2793999"/>
                </a:lnTo>
                <a:lnTo>
                  <a:pt x="1317260" y="2781299"/>
                </a:lnTo>
                <a:lnTo>
                  <a:pt x="1275328" y="2755899"/>
                </a:lnTo>
                <a:lnTo>
                  <a:pt x="1235401" y="2743199"/>
                </a:lnTo>
                <a:lnTo>
                  <a:pt x="1197504" y="2717799"/>
                </a:lnTo>
                <a:lnTo>
                  <a:pt x="1161658" y="2692399"/>
                </a:lnTo>
                <a:lnTo>
                  <a:pt x="1127887" y="2666999"/>
                </a:lnTo>
                <a:lnTo>
                  <a:pt x="1096214" y="2641599"/>
                </a:lnTo>
                <a:lnTo>
                  <a:pt x="1066661" y="2616199"/>
                </a:lnTo>
                <a:lnTo>
                  <a:pt x="1014009" y="2552699"/>
                </a:lnTo>
                <a:lnTo>
                  <a:pt x="987335" y="2514599"/>
                </a:lnTo>
                <a:lnTo>
                  <a:pt x="963542" y="2476499"/>
                </a:lnTo>
                <a:lnTo>
                  <a:pt x="942649" y="2438399"/>
                </a:lnTo>
                <a:lnTo>
                  <a:pt x="924679" y="2400299"/>
                </a:lnTo>
                <a:lnTo>
                  <a:pt x="909653" y="2349499"/>
                </a:lnTo>
                <a:lnTo>
                  <a:pt x="897591" y="2298699"/>
                </a:lnTo>
                <a:lnTo>
                  <a:pt x="888516" y="2260599"/>
                </a:lnTo>
                <a:lnTo>
                  <a:pt x="882447" y="2209799"/>
                </a:lnTo>
                <a:lnTo>
                  <a:pt x="879406" y="2158999"/>
                </a:lnTo>
                <a:lnTo>
                  <a:pt x="879415" y="2108199"/>
                </a:lnTo>
                <a:lnTo>
                  <a:pt x="882494" y="2057399"/>
                </a:lnTo>
                <a:lnTo>
                  <a:pt x="888664" y="1993899"/>
                </a:lnTo>
                <a:lnTo>
                  <a:pt x="897948" y="1943099"/>
                </a:lnTo>
                <a:lnTo>
                  <a:pt x="910364" y="1892299"/>
                </a:lnTo>
                <a:lnTo>
                  <a:pt x="920723" y="1854199"/>
                </a:lnTo>
                <a:lnTo>
                  <a:pt x="932628" y="1816099"/>
                </a:lnTo>
                <a:lnTo>
                  <a:pt x="946098" y="1777999"/>
                </a:lnTo>
                <a:lnTo>
                  <a:pt x="961146" y="1739899"/>
                </a:lnTo>
                <a:lnTo>
                  <a:pt x="977790" y="1701799"/>
                </a:lnTo>
                <a:lnTo>
                  <a:pt x="996046" y="1663699"/>
                </a:lnTo>
                <a:lnTo>
                  <a:pt x="1015928" y="1638299"/>
                </a:lnTo>
                <a:lnTo>
                  <a:pt x="1037454" y="1600199"/>
                </a:lnTo>
                <a:lnTo>
                  <a:pt x="1060639" y="1562099"/>
                </a:lnTo>
                <a:lnTo>
                  <a:pt x="1085498" y="1523999"/>
                </a:lnTo>
                <a:lnTo>
                  <a:pt x="1112049" y="1498599"/>
                </a:lnTo>
                <a:lnTo>
                  <a:pt x="1140307" y="1460499"/>
                </a:lnTo>
                <a:lnTo>
                  <a:pt x="1170287" y="1435099"/>
                </a:lnTo>
                <a:lnTo>
                  <a:pt x="1202006" y="1396999"/>
                </a:lnTo>
                <a:lnTo>
                  <a:pt x="1235480" y="1371599"/>
                </a:lnTo>
                <a:lnTo>
                  <a:pt x="1270724" y="1346199"/>
                </a:lnTo>
                <a:lnTo>
                  <a:pt x="1307755" y="1308099"/>
                </a:lnTo>
                <a:lnTo>
                  <a:pt x="1346588" y="1282699"/>
                </a:lnTo>
                <a:lnTo>
                  <a:pt x="1387240" y="1257299"/>
                </a:lnTo>
                <a:lnTo>
                  <a:pt x="1429726" y="1244599"/>
                </a:lnTo>
                <a:lnTo>
                  <a:pt x="1474062" y="1219199"/>
                </a:lnTo>
                <a:lnTo>
                  <a:pt x="1520264" y="1206499"/>
                </a:lnTo>
                <a:lnTo>
                  <a:pt x="1568349" y="1181099"/>
                </a:lnTo>
                <a:lnTo>
                  <a:pt x="1670228" y="1155699"/>
                </a:lnTo>
                <a:lnTo>
                  <a:pt x="1779827" y="1130299"/>
                </a:lnTo>
                <a:lnTo>
                  <a:pt x="2822692" y="1130299"/>
                </a:lnTo>
                <a:lnTo>
                  <a:pt x="3596901" y="0"/>
                </a:lnTo>
                <a:close/>
              </a:path>
              <a:path w="6303009" h="5105400">
                <a:moveTo>
                  <a:pt x="4758408" y="253999"/>
                </a:moveTo>
                <a:lnTo>
                  <a:pt x="3957374" y="253999"/>
                </a:lnTo>
                <a:lnTo>
                  <a:pt x="2100177" y="2895599"/>
                </a:lnTo>
                <a:lnTo>
                  <a:pt x="3173441" y="2895599"/>
                </a:lnTo>
                <a:lnTo>
                  <a:pt x="4414523" y="1130299"/>
                </a:lnTo>
                <a:lnTo>
                  <a:pt x="6302967" y="1130299"/>
                </a:lnTo>
                <a:lnTo>
                  <a:pt x="6302967" y="1079499"/>
                </a:lnTo>
                <a:lnTo>
                  <a:pt x="6300946" y="1079499"/>
                </a:lnTo>
                <a:lnTo>
                  <a:pt x="6276512" y="1041399"/>
                </a:lnTo>
                <a:lnTo>
                  <a:pt x="6250788" y="1003299"/>
                </a:lnTo>
                <a:lnTo>
                  <a:pt x="6223781" y="965199"/>
                </a:lnTo>
                <a:lnTo>
                  <a:pt x="6195495" y="927099"/>
                </a:lnTo>
                <a:lnTo>
                  <a:pt x="6155863" y="876299"/>
                </a:lnTo>
                <a:lnTo>
                  <a:pt x="6112032" y="825499"/>
                </a:lnTo>
                <a:lnTo>
                  <a:pt x="6063816" y="774699"/>
                </a:lnTo>
                <a:lnTo>
                  <a:pt x="6011033" y="723899"/>
                </a:lnTo>
                <a:lnTo>
                  <a:pt x="5953498" y="673099"/>
                </a:lnTo>
                <a:lnTo>
                  <a:pt x="5922891" y="647699"/>
                </a:lnTo>
                <a:lnTo>
                  <a:pt x="5891028" y="622299"/>
                </a:lnTo>
                <a:lnTo>
                  <a:pt x="5857884" y="609599"/>
                </a:lnTo>
                <a:lnTo>
                  <a:pt x="5823438" y="584199"/>
                </a:lnTo>
                <a:lnTo>
                  <a:pt x="5787666" y="558799"/>
                </a:lnTo>
                <a:lnTo>
                  <a:pt x="5750545" y="533399"/>
                </a:lnTo>
                <a:lnTo>
                  <a:pt x="5712052" y="507999"/>
                </a:lnTo>
                <a:lnTo>
                  <a:pt x="5672164" y="495299"/>
                </a:lnTo>
                <a:lnTo>
                  <a:pt x="5630859" y="469899"/>
                </a:lnTo>
                <a:lnTo>
                  <a:pt x="5588113" y="457199"/>
                </a:lnTo>
                <a:lnTo>
                  <a:pt x="5543904" y="431799"/>
                </a:lnTo>
                <a:lnTo>
                  <a:pt x="5498207" y="419099"/>
                </a:lnTo>
                <a:lnTo>
                  <a:pt x="5451001" y="393699"/>
                </a:lnTo>
                <a:lnTo>
                  <a:pt x="5402262" y="380999"/>
                </a:lnTo>
                <a:lnTo>
                  <a:pt x="5351968" y="355599"/>
                </a:lnTo>
                <a:lnTo>
                  <a:pt x="5246620" y="330199"/>
                </a:lnTo>
                <a:lnTo>
                  <a:pt x="5076357" y="292099"/>
                </a:lnTo>
                <a:lnTo>
                  <a:pt x="5016246" y="279399"/>
                </a:lnTo>
                <a:lnTo>
                  <a:pt x="4954419" y="279399"/>
                </a:lnTo>
                <a:lnTo>
                  <a:pt x="4890852" y="266699"/>
                </a:lnTo>
                <a:lnTo>
                  <a:pt x="4825523" y="266699"/>
                </a:lnTo>
                <a:lnTo>
                  <a:pt x="4758408" y="253999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0" name="object 18">
            <a:extLst>
              <a:ext uri="{FF2B5EF4-FFF2-40B4-BE49-F238E27FC236}">
                <a16:creationId xmlns:a16="http://schemas.microsoft.com/office/drawing/2014/main" xmlns="" id="{F6EDDF1D-F179-2248-BED4-77ECF60E816C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15671801" y="8763000"/>
            <a:ext cx="382154" cy="285335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spcBef>
                <a:spcPts val="65"/>
              </a:spcBef>
            </a:pPr>
            <a:fld id="{81D60167-4931-47E6-BA6A-407CBD079E47}" type="slidenum">
              <a:rPr dirty="0">
                <a:solidFill>
                  <a:prstClr val="black">
                    <a:tint val="75000"/>
                  </a:prstClr>
                </a:solidFill>
              </a:rPr>
              <a:pPr marL="38100">
                <a:spcBef>
                  <a:spcPts val="65"/>
                </a:spcBef>
              </a:pPr>
              <a:t>7</a:t>
            </a:fld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501105" y="3635685"/>
            <a:ext cx="252674" cy="190939"/>
          </a:xfrm>
          <a:prstGeom prst="rect">
            <a:avLst/>
          </a:prstGeom>
        </p:spPr>
      </p:pic>
      <p:pic>
        <p:nvPicPr>
          <p:cNvPr id="27" name="object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4" y="1241320"/>
            <a:ext cx="16256000" cy="511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" name="Group 40">
            <a:extLst>
              <a:ext uri="{FF2B5EF4-FFF2-40B4-BE49-F238E27FC236}">
                <a16:creationId xmlns:a16="http://schemas.microsoft.com/office/drawing/2014/main" xmlns="" id="{FEE2B23C-0F4A-E14D-B045-99691AF2B560}"/>
              </a:ext>
            </a:extLst>
          </p:cNvPr>
          <p:cNvGrpSpPr/>
          <p:nvPr/>
        </p:nvGrpSpPr>
        <p:grpSpPr>
          <a:xfrm>
            <a:off x="370704" y="240905"/>
            <a:ext cx="914452" cy="1075526"/>
            <a:chOff x="634994" y="480009"/>
            <a:chExt cx="914452" cy="1075526"/>
          </a:xfrm>
        </p:grpSpPr>
        <p:pic>
          <p:nvPicPr>
            <p:cNvPr id="29" name="object 5">
              <a:extLst>
                <a:ext uri="{FF2B5EF4-FFF2-40B4-BE49-F238E27FC236}">
                  <a16:creationId xmlns:a16="http://schemas.microsoft.com/office/drawing/2014/main" xmlns="" id="{3C1635DE-3ACA-3444-B6CF-A7A11997A324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30" name="object 6">
              <a:extLst>
                <a:ext uri="{FF2B5EF4-FFF2-40B4-BE49-F238E27FC236}">
                  <a16:creationId xmlns:a16="http://schemas.microsoft.com/office/drawing/2014/main" xmlns="" id="{E186C12B-87BC-7246-9C93-4D8982F295D9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31" name="object 7">
              <a:extLst>
                <a:ext uri="{FF2B5EF4-FFF2-40B4-BE49-F238E27FC236}">
                  <a16:creationId xmlns:a16="http://schemas.microsoft.com/office/drawing/2014/main" xmlns="" id="{032E5027-2433-EB45-B6E6-3B92793393CC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8">
              <a:extLst>
                <a:ext uri="{FF2B5EF4-FFF2-40B4-BE49-F238E27FC236}">
                  <a16:creationId xmlns:a16="http://schemas.microsoft.com/office/drawing/2014/main" xmlns="" id="{7A50A98C-023B-5544-9D04-890D4761F5E5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33" name="object 9">
              <a:extLst>
                <a:ext uri="{FF2B5EF4-FFF2-40B4-BE49-F238E27FC236}">
                  <a16:creationId xmlns:a16="http://schemas.microsoft.com/office/drawing/2014/main" xmlns="" id="{70EABF96-BDF2-5E4C-8DA4-C46599FF1EF7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34" name="object 10">
              <a:extLst>
                <a:ext uri="{FF2B5EF4-FFF2-40B4-BE49-F238E27FC236}">
                  <a16:creationId xmlns:a16="http://schemas.microsoft.com/office/drawing/2014/main" xmlns="" id="{D79E288B-D5E2-6041-B515-C53138B20834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11">
              <a:extLst>
                <a:ext uri="{FF2B5EF4-FFF2-40B4-BE49-F238E27FC236}">
                  <a16:creationId xmlns:a16="http://schemas.microsoft.com/office/drawing/2014/main" xmlns="" id="{3EA55FC9-49BF-9649-B554-DB0BA07059FD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36" name="object 12">
              <a:extLst>
                <a:ext uri="{FF2B5EF4-FFF2-40B4-BE49-F238E27FC236}">
                  <a16:creationId xmlns:a16="http://schemas.microsoft.com/office/drawing/2014/main" xmlns="" id="{361E00FA-8DE8-6C45-8EF4-C0494204D072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37" name="object 13">
              <a:extLst>
                <a:ext uri="{FF2B5EF4-FFF2-40B4-BE49-F238E27FC236}">
                  <a16:creationId xmlns:a16="http://schemas.microsoft.com/office/drawing/2014/main" xmlns="" id="{BB443951-6FE8-E247-B5B9-FE7B385CDDEC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38" name="object 14">
              <a:extLst>
                <a:ext uri="{FF2B5EF4-FFF2-40B4-BE49-F238E27FC236}">
                  <a16:creationId xmlns:a16="http://schemas.microsoft.com/office/drawing/2014/main" xmlns="" id="{3743B841-5E81-3446-A1CA-C8E1E56C8F4C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39" name="object 15">
              <a:extLst>
                <a:ext uri="{FF2B5EF4-FFF2-40B4-BE49-F238E27FC236}">
                  <a16:creationId xmlns:a16="http://schemas.microsoft.com/office/drawing/2014/main" xmlns="" id="{9C486396-18B6-7B4F-A00A-9A37847AC9FD}"/>
                </a:ext>
              </a:extLst>
            </p:cNvPr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40" name="object 16">
              <a:extLst>
                <a:ext uri="{FF2B5EF4-FFF2-40B4-BE49-F238E27FC236}">
                  <a16:creationId xmlns:a16="http://schemas.microsoft.com/office/drawing/2014/main" xmlns="" id="{3A4550FC-9534-AB46-8C15-F6BF1CB0DD73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17">
              <a:extLst>
                <a:ext uri="{FF2B5EF4-FFF2-40B4-BE49-F238E27FC236}">
                  <a16:creationId xmlns:a16="http://schemas.microsoft.com/office/drawing/2014/main" xmlns="" id="{812A9633-9586-A64D-9761-4528FA32B53D}"/>
                </a:ext>
              </a:extLst>
            </p:cNvPr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  <p:sp>
        <p:nvSpPr>
          <p:cNvPr id="42" name="object 31"/>
          <p:cNvSpPr txBox="1">
            <a:spLocks/>
          </p:cNvSpPr>
          <p:nvPr/>
        </p:nvSpPr>
        <p:spPr>
          <a:xfrm>
            <a:off x="1291081" y="279593"/>
            <a:ext cx="14762874" cy="13054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100" b="0" i="0">
                <a:solidFill>
                  <a:srgbClr val="594F8C"/>
                </a:solidFill>
                <a:latin typeface="MyriadPro-Cond"/>
                <a:ea typeface="+mj-ea"/>
                <a:cs typeface="MyriadPro-Cond"/>
              </a:defRPr>
            </a:lvl1pPr>
          </a:lstStyle>
          <a:p>
            <a:pPr algn="ctr"/>
            <a:r>
              <a:rPr lang="ru-RU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Структура предупредительных мер </a:t>
            </a:r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в ОСФР по Самарской области по </a:t>
            </a:r>
            <a:r>
              <a:rPr lang="ru-RU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сокращению производственного травматизма </a:t>
            </a:r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и </a:t>
            </a:r>
            <a:r>
              <a:rPr lang="ru-RU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профзаболеваний (по </a:t>
            </a:r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статьям</a:t>
            </a:r>
          </a:p>
          <a:p>
            <a:pPr algn="ctr"/>
            <a:r>
              <a:rPr lang="ru-RU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                                                                                                        расходов</a:t>
            </a:r>
            <a:r>
              <a:rPr lang="ru-RU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) за </a:t>
            </a:r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 panose="020B0604020202020204" pitchFamily="34" charset="0"/>
              </a:rPr>
              <a:t>2024 год</a:t>
            </a:r>
            <a:endParaRPr lang="ru-RU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26" name="object 31"/>
          <p:cNvSpPr txBox="1">
            <a:spLocks/>
          </p:cNvSpPr>
          <p:nvPr/>
        </p:nvSpPr>
        <p:spPr>
          <a:xfrm>
            <a:off x="3753779" y="1722826"/>
            <a:ext cx="6976822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100" b="0" i="0">
                <a:solidFill>
                  <a:srgbClr val="594F8C"/>
                </a:solidFill>
                <a:latin typeface="MyriadPro-Cond"/>
                <a:ea typeface="+mj-ea"/>
                <a:cs typeface="MyriadPro-Cond"/>
              </a:defRPr>
            </a:lvl1pPr>
          </a:lstStyle>
          <a:p>
            <a:pPr algn="ctr"/>
            <a:r>
              <a:rPr lang="ru-RU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cs typeface="Arial" panose="020B0604020202020204" pitchFamily="34" charset="0"/>
              </a:rPr>
              <a:t>Всего –  </a:t>
            </a:r>
            <a:r>
              <a:rPr lang="ru-RU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cs typeface="Arial" panose="020B0604020202020204" pitchFamily="34" charset="0"/>
              </a:rPr>
              <a:t>646 699,1 тысяч </a:t>
            </a:r>
            <a:r>
              <a:rPr lang="ru-RU" sz="2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cs typeface="Arial" panose="020B0604020202020204" pitchFamily="34" charset="0"/>
              </a:rPr>
              <a:t>рублей</a:t>
            </a:r>
          </a:p>
        </p:txBody>
      </p:sp>
      <p:graphicFrame>
        <p:nvGraphicFramePr>
          <p:cNvPr id="4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545440"/>
              </p:ext>
            </p:extLst>
          </p:nvPr>
        </p:nvGraphicFramePr>
        <p:xfrm>
          <a:off x="707521" y="2462599"/>
          <a:ext cx="14206537" cy="664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9" name="Лист" r:id="rId17" imgW="8010522" imgH="3476520" progId="Excel.Sheet.8">
                  <p:embed/>
                </p:oleObj>
              </mc:Choice>
              <mc:Fallback>
                <p:oleObj name="Лист" r:id="rId17" imgW="8010522" imgH="347652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521" y="2462599"/>
                        <a:ext cx="14206537" cy="664845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8290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" y="-5080"/>
            <a:ext cx="16251237" cy="1734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4" name="object 2">
            <a:extLst>
              <a:ext uri="{FF2B5EF4-FFF2-40B4-BE49-F238E27FC236}">
                <a16:creationId xmlns:a16="http://schemas.microsoft.com/office/drawing/2014/main" xmlns="" id="{7132B31C-89BE-4F45-9A78-056DB5164EC0}"/>
              </a:ext>
            </a:extLst>
          </p:cNvPr>
          <p:cNvSpPr/>
          <p:nvPr/>
        </p:nvSpPr>
        <p:spPr>
          <a:xfrm>
            <a:off x="-317" y="4749800"/>
            <a:ext cx="6226810" cy="4394200"/>
          </a:xfrm>
          <a:custGeom>
            <a:avLst/>
            <a:gdLst/>
            <a:ahLst/>
            <a:cxnLst/>
            <a:rect l="l" t="t" r="r" b="b"/>
            <a:pathLst>
              <a:path w="6226810" h="4394200">
                <a:moveTo>
                  <a:pt x="6036116" y="1600200"/>
                </a:moveTo>
                <a:lnTo>
                  <a:pt x="4322374" y="1600200"/>
                </a:lnTo>
                <a:lnTo>
                  <a:pt x="4384865" y="1612900"/>
                </a:lnTo>
                <a:lnTo>
                  <a:pt x="4504556" y="1612900"/>
                </a:lnTo>
                <a:lnTo>
                  <a:pt x="4617041" y="1638300"/>
                </a:lnTo>
                <a:lnTo>
                  <a:pt x="4670524" y="1638300"/>
                </a:lnTo>
                <a:lnTo>
                  <a:pt x="4771858" y="1663700"/>
                </a:lnTo>
                <a:lnTo>
                  <a:pt x="4819664" y="1676400"/>
                </a:lnTo>
                <a:lnTo>
                  <a:pt x="4865532" y="1701800"/>
                </a:lnTo>
                <a:lnTo>
                  <a:pt x="4909439" y="1714500"/>
                </a:lnTo>
                <a:lnTo>
                  <a:pt x="4951363" y="1739900"/>
                </a:lnTo>
                <a:lnTo>
                  <a:pt x="4991281" y="1752600"/>
                </a:lnTo>
                <a:lnTo>
                  <a:pt x="5029170" y="1778000"/>
                </a:lnTo>
                <a:lnTo>
                  <a:pt x="5065008" y="1803400"/>
                </a:lnTo>
                <a:lnTo>
                  <a:pt x="5098772" y="1828800"/>
                </a:lnTo>
                <a:lnTo>
                  <a:pt x="5130438" y="1854200"/>
                </a:lnTo>
                <a:lnTo>
                  <a:pt x="5159986" y="1879600"/>
                </a:lnTo>
                <a:lnTo>
                  <a:pt x="5212631" y="1943100"/>
                </a:lnTo>
                <a:lnTo>
                  <a:pt x="5239335" y="1981200"/>
                </a:lnTo>
                <a:lnTo>
                  <a:pt x="5263154" y="2019300"/>
                </a:lnTo>
                <a:lnTo>
                  <a:pt x="5284069" y="2057400"/>
                </a:lnTo>
                <a:lnTo>
                  <a:pt x="5302057" y="2095500"/>
                </a:lnTo>
                <a:lnTo>
                  <a:pt x="5317097" y="2146300"/>
                </a:lnTo>
                <a:lnTo>
                  <a:pt x="5329170" y="2197100"/>
                </a:lnTo>
                <a:lnTo>
                  <a:pt x="5338254" y="2235200"/>
                </a:lnTo>
                <a:lnTo>
                  <a:pt x="5344328" y="2286000"/>
                </a:lnTo>
                <a:lnTo>
                  <a:pt x="5347372" y="2336800"/>
                </a:lnTo>
                <a:lnTo>
                  <a:pt x="5347364" y="2387600"/>
                </a:lnTo>
                <a:lnTo>
                  <a:pt x="5344284" y="2438400"/>
                </a:lnTo>
                <a:lnTo>
                  <a:pt x="5338111" y="2501900"/>
                </a:lnTo>
                <a:lnTo>
                  <a:pt x="5328824" y="2552700"/>
                </a:lnTo>
                <a:lnTo>
                  <a:pt x="5316402" y="2603500"/>
                </a:lnTo>
                <a:lnTo>
                  <a:pt x="5302557" y="2654300"/>
                </a:lnTo>
                <a:lnTo>
                  <a:pt x="5286285" y="2692400"/>
                </a:lnTo>
                <a:lnTo>
                  <a:pt x="5267683" y="2743200"/>
                </a:lnTo>
                <a:lnTo>
                  <a:pt x="5246847" y="2781300"/>
                </a:lnTo>
                <a:lnTo>
                  <a:pt x="5223873" y="2832100"/>
                </a:lnTo>
                <a:lnTo>
                  <a:pt x="5198858" y="2870200"/>
                </a:lnTo>
                <a:lnTo>
                  <a:pt x="5171897" y="2908300"/>
                </a:lnTo>
                <a:lnTo>
                  <a:pt x="5143087" y="2946400"/>
                </a:lnTo>
                <a:lnTo>
                  <a:pt x="5112524" y="2984500"/>
                </a:lnTo>
                <a:lnTo>
                  <a:pt x="5080303" y="3009900"/>
                </a:lnTo>
                <a:lnTo>
                  <a:pt x="5046523" y="3048000"/>
                </a:lnTo>
                <a:lnTo>
                  <a:pt x="5011277" y="3073400"/>
                </a:lnTo>
                <a:lnTo>
                  <a:pt x="4974664" y="3111500"/>
                </a:lnTo>
                <a:lnTo>
                  <a:pt x="4936778" y="3136900"/>
                </a:lnTo>
                <a:lnTo>
                  <a:pt x="4897716" y="3162300"/>
                </a:lnTo>
                <a:lnTo>
                  <a:pt x="4857575" y="3187700"/>
                </a:lnTo>
                <a:lnTo>
                  <a:pt x="4816450" y="3213100"/>
                </a:lnTo>
                <a:lnTo>
                  <a:pt x="4774438" y="3238500"/>
                </a:lnTo>
                <a:lnTo>
                  <a:pt x="4731634" y="3251200"/>
                </a:lnTo>
                <a:lnTo>
                  <a:pt x="4688136" y="3276600"/>
                </a:lnTo>
                <a:lnTo>
                  <a:pt x="4417938" y="3352800"/>
                </a:lnTo>
                <a:lnTo>
                  <a:pt x="4372268" y="3352800"/>
                </a:lnTo>
                <a:lnTo>
                  <a:pt x="4326673" y="3365500"/>
                </a:lnTo>
                <a:lnTo>
                  <a:pt x="3403922" y="3365500"/>
                </a:lnTo>
                <a:lnTo>
                  <a:pt x="2695527" y="4394200"/>
                </a:lnTo>
                <a:lnTo>
                  <a:pt x="3762512" y="4394200"/>
                </a:lnTo>
                <a:lnTo>
                  <a:pt x="3866126" y="4254500"/>
                </a:lnTo>
                <a:lnTo>
                  <a:pt x="4250081" y="4254500"/>
                </a:lnTo>
                <a:lnTo>
                  <a:pt x="4308077" y="4241800"/>
                </a:lnTo>
                <a:lnTo>
                  <a:pt x="4421686" y="4241800"/>
                </a:lnTo>
                <a:lnTo>
                  <a:pt x="4477293" y="4229100"/>
                </a:lnTo>
                <a:lnTo>
                  <a:pt x="4532096" y="4229100"/>
                </a:lnTo>
                <a:lnTo>
                  <a:pt x="4793928" y="4165600"/>
                </a:lnTo>
                <a:lnTo>
                  <a:pt x="4941151" y="4127500"/>
                </a:lnTo>
                <a:lnTo>
                  <a:pt x="4988558" y="4102100"/>
                </a:lnTo>
                <a:lnTo>
                  <a:pt x="5035124" y="4089400"/>
                </a:lnTo>
                <a:lnTo>
                  <a:pt x="5080847" y="4064000"/>
                </a:lnTo>
                <a:lnTo>
                  <a:pt x="5125723" y="4051300"/>
                </a:lnTo>
                <a:lnTo>
                  <a:pt x="5169748" y="4025900"/>
                </a:lnTo>
                <a:lnTo>
                  <a:pt x="5212918" y="4000500"/>
                </a:lnTo>
                <a:lnTo>
                  <a:pt x="5255231" y="3975100"/>
                </a:lnTo>
                <a:lnTo>
                  <a:pt x="5296681" y="3949700"/>
                </a:lnTo>
                <a:lnTo>
                  <a:pt x="5337266" y="3924300"/>
                </a:lnTo>
                <a:lnTo>
                  <a:pt x="5376982" y="3898900"/>
                </a:lnTo>
                <a:lnTo>
                  <a:pt x="5415826" y="3873500"/>
                </a:lnTo>
                <a:lnTo>
                  <a:pt x="5453793" y="3848100"/>
                </a:lnTo>
                <a:lnTo>
                  <a:pt x="5490880" y="3822700"/>
                </a:lnTo>
                <a:lnTo>
                  <a:pt x="5527084" y="3797300"/>
                </a:lnTo>
                <a:lnTo>
                  <a:pt x="5562401" y="3759200"/>
                </a:lnTo>
                <a:lnTo>
                  <a:pt x="5596827" y="3733800"/>
                </a:lnTo>
                <a:lnTo>
                  <a:pt x="5630358" y="3708400"/>
                </a:lnTo>
                <a:lnTo>
                  <a:pt x="5662991" y="3670300"/>
                </a:lnTo>
                <a:lnTo>
                  <a:pt x="5694723" y="3644900"/>
                </a:lnTo>
                <a:lnTo>
                  <a:pt x="5725549" y="3606800"/>
                </a:lnTo>
                <a:lnTo>
                  <a:pt x="5755466" y="3581400"/>
                </a:lnTo>
                <a:lnTo>
                  <a:pt x="5784471" y="3543300"/>
                </a:lnTo>
                <a:lnTo>
                  <a:pt x="5812559" y="3505200"/>
                </a:lnTo>
                <a:lnTo>
                  <a:pt x="5839728" y="3479800"/>
                </a:lnTo>
                <a:lnTo>
                  <a:pt x="5865973" y="3441700"/>
                </a:lnTo>
                <a:lnTo>
                  <a:pt x="5891291" y="3403600"/>
                </a:lnTo>
                <a:lnTo>
                  <a:pt x="5915678" y="3365500"/>
                </a:lnTo>
                <a:lnTo>
                  <a:pt x="5939131" y="3340100"/>
                </a:lnTo>
                <a:lnTo>
                  <a:pt x="5961646" y="3302000"/>
                </a:lnTo>
                <a:lnTo>
                  <a:pt x="5983219" y="3263900"/>
                </a:lnTo>
                <a:lnTo>
                  <a:pt x="6003847" y="3225800"/>
                </a:lnTo>
                <a:lnTo>
                  <a:pt x="6023526" y="3187700"/>
                </a:lnTo>
                <a:lnTo>
                  <a:pt x="6042253" y="3149600"/>
                </a:lnTo>
                <a:lnTo>
                  <a:pt x="6060023" y="3124200"/>
                </a:lnTo>
                <a:lnTo>
                  <a:pt x="6076833" y="3086100"/>
                </a:lnTo>
                <a:lnTo>
                  <a:pt x="6092681" y="3048000"/>
                </a:lnTo>
                <a:lnTo>
                  <a:pt x="6107561" y="3009900"/>
                </a:lnTo>
                <a:lnTo>
                  <a:pt x="6121470" y="2971800"/>
                </a:lnTo>
                <a:lnTo>
                  <a:pt x="6134405" y="2933700"/>
                </a:lnTo>
                <a:lnTo>
                  <a:pt x="6146362" y="2895600"/>
                </a:lnTo>
                <a:lnTo>
                  <a:pt x="6157337" y="2857500"/>
                </a:lnTo>
                <a:lnTo>
                  <a:pt x="6167328" y="2819400"/>
                </a:lnTo>
                <a:lnTo>
                  <a:pt x="6179573" y="2768600"/>
                </a:lnTo>
                <a:lnTo>
                  <a:pt x="6190396" y="2717800"/>
                </a:lnTo>
                <a:lnTo>
                  <a:pt x="6199800" y="2667000"/>
                </a:lnTo>
                <a:lnTo>
                  <a:pt x="6207791" y="2628900"/>
                </a:lnTo>
                <a:lnTo>
                  <a:pt x="6214374" y="2578100"/>
                </a:lnTo>
                <a:lnTo>
                  <a:pt x="6219554" y="2527300"/>
                </a:lnTo>
                <a:lnTo>
                  <a:pt x="6223335" y="2476500"/>
                </a:lnTo>
                <a:lnTo>
                  <a:pt x="6225723" y="2425700"/>
                </a:lnTo>
                <a:lnTo>
                  <a:pt x="6226723" y="2374900"/>
                </a:lnTo>
                <a:lnTo>
                  <a:pt x="6226339" y="2324100"/>
                </a:lnTo>
                <a:lnTo>
                  <a:pt x="6224577" y="2273300"/>
                </a:lnTo>
                <a:lnTo>
                  <a:pt x="6221441" y="2235200"/>
                </a:lnTo>
                <a:lnTo>
                  <a:pt x="6216937" y="2184400"/>
                </a:lnTo>
                <a:lnTo>
                  <a:pt x="6211069" y="2133600"/>
                </a:lnTo>
                <a:lnTo>
                  <a:pt x="6203843" y="2082800"/>
                </a:lnTo>
                <a:lnTo>
                  <a:pt x="6195264" y="2044700"/>
                </a:lnTo>
                <a:lnTo>
                  <a:pt x="6185335" y="1993900"/>
                </a:lnTo>
                <a:lnTo>
                  <a:pt x="6174063" y="1943100"/>
                </a:lnTo>
                <a:lnTo>
                  <a:pt x="6161453" y="1905000"/>
                </a:lnTo>
                <a:lnTo>
                  <a:pt x="6147509" y="1854200"/>
                </a:lnTo>
                <a:lnTo>
                  <a:pt x="6132236" y="1816100"/>
                </a:lnTo>
                <a:lnTo>
                  <a:pt x="6115639" y="1765300"/>
                </a:lnTo>
                <a:lnTo>
                  <a:pt x="6097724" y="1727200"/>
                </a:lnTo>
                <a:lnTo>
                  <a:pt x="6078495" y="1676400"/>
                </a:lnTo>
                <a:lnTo>
                  <a:pt x="6057957" y="1638300"/>
                </a:lnTo>
                <a:lnTo>
                  <a:pt x="6036116" y="1600200"/>
                </a:lnTo>
                <a:close/>
              </a:path>
              <a:path w="6226810" h="4394200">
                <a:moveTo>
                  <a:pt x="3639253" y="0"/>
                </a:moveTo>
                <a:lnTo>
                  <a:pt x="2572161" y="0"/>
                </a:lnTo>
                <a:lnTo>
                  <a:pt x="2072619" y="723900"/>
                </a:lnTo>
                <a:lnTo>
                  <a:pt x="1490780" y="723900"/>
                </a:lnTo>
                <a:lnTo>
                  <a:pt x="1432793" y="736600"/>
                </a:lnTo>
                <a:lnTo>
                  <a:pt x="1375844" y="736600"/>
                </a:lnTo>
                <a:lnTo>
                  <a:pt x="1211190" y="774700"/>
                </a:lnTo>
                <a:lnTo>
                  <a:pt x="1158358" y="774700"/>
                </a:lnTo>
                <a:lnTo>
                  <a:pt x="1106545" y="787400"/>
                </a:lnTo>
                <a:lnTo>
                  <a:pt x="1055748" y="812800"/>
                </a:lnTo>
                <a:lnTo>
                  <a:pt x="909420" y="850900"/>
                </a:lnTo>
                <a:lnTo>
                  <a:pt x="862652" y="876300"/>
                </a:lnTo>
                <a:lnTo>
                  <a:pt x="816882" y="901700"/>
                </a:lnTo>
                <a:lnTo>
                  <a:pt x="772106" y="914400"/>
                </a:lnTo>
                <a:lnTo>
                  <a:pt x="728321" y="939800"/>
                </a:lnTo>
                <a:lnTo>
                  <a:pt x="685523" y="965200"/>
                </a:lnTo>
                <a:lnTo>
                  <a:pt x="643708" y="990600"/>
                </a:lnTo>
                <a:lnTo>
                  <a:pt x="602873" y="1003300"/>
                </a:lnTo>
                <a:lnTo>
                  <a:pt x="563014" y="1028700"/>
                </a:lnTo>
                <a:lnTo>
                  <a:pt x="524128" y="1066800"/>
                </a:lnTo>
                <a:lnTo>
                  <a:pt x="486210" y="1092200"/>
                </a:lnTo>
                <a:lnTo>
                  <a:pt x="449257" y="1117600"/>
                </a:lnTo>
                <a:lnTo>
                  <a:pt x="413266" y="1143000"/>
                </a:lnTo>
                <a:lnTo>
                  <a:pt x="378232" y="1168400"/>
                </a:lnTo>
                <a:lnTo>
                  <a:pt x="344153" y="1206500"/>
                </a:lnTo>
                <a:lnTo>
                  <a:pt x="311024" y="1231900"/>
                </a:lnTo>
                <a:lnTo>
                  <a:pt x="278842" y="1270000"/>
                </a:lnTo>
                <a:lnTo>
                  <a:pt x="247603" y="1295400"/>
                </a:lnTo>
                <a:lnTo>
                  <a:pt x="217303" y="1333500"/>
                </a:lnTo>
                <a:lnTo>
                  <a:pt x="187940" y="1358900"/>
                </a:lnTo>
                <a:lnTo>
                  <a:pt x="159508" y="1397000"/>
                </a:lnTo>
                <a:lnTo>
                  <a:pt x="132006" y="1435100"/>
                </a:lnTo>
                <a:lnTo>
                  <a:pt x="105428" y="1460500"/>
                </a:lnTo>
                <a:lnTo>
                  <a:pt x="79771" y="1498600"/>
                </a:lnTo>
                <a:lnTo>
                  <a:pt x="55032" y="1536700"/>
                </a:lnTo>
                <a:lnTo>
                  <a:pt x="31207" y="1562100"/>
                </a:lnTo>
                <a:lnTo>
                  <a:pt x="8292" y="1600200"/>
                </a:lnTo>
                <a:lnTo>
                  <a:pt x="0" y="1612900"/>
                </a:lnTo>
                <a:lnTo>
                  <a:pt x="0" y="3530600"/>
                </a:lnTo>
                <a:lnTo>
                  <a:pt x="2860" y="3530600"/>
                </a:lnTo>
                <a:lnTo>
                  <a:pt x="31145" y="3568700"/>
                </a:lnTo>
                <a:lnTo>
                  <a:pt x="50455" y="3594100"/>
                </a:lnTo>
                <a:lnTo>
                  <a:pt x="92176" y="3644900"/>
                </a:lnTo>
                <a:lnTo>
                  <a:pt x="138186" y="3695700"/>
                </a:lnTo>
                <a:lnTo>
                  <a:pt x="188670" y="3746500"/>
                </a:lnTo>
                <a:lnTo>
                  <a:pt x="243812" y="3797300"/>
                </a:lnTo>
                <a:lnTo>
                  <a:pt x="273186" y="3822700"/>
                </a:lnTo>
                <a:lnTo>
                  <a:pt x="303795" y="3848100"/>
                </a:lnTo>
                <a:lnTo>
                  <a:pt x="335659" y="3873500"/>
                </a:lnTo>
                <a:lnTo>
                  <a:pt x="368804" y="3886200"/>
                </a:lnTo>
                <a:lnTo>
                  <a:pt x="403250" y="3911600"/>
                </a:lnTo>
                <a:lnTo>
                  <a:pt x="439023" y="3937000"/>
                </a:lnTo>
                <a:lnTo>
                  <a:pt x="476144" y="3962400"/>
                </a:lnTo>
                <a:lnTo>
                  <a:pt x="514636" y="3987800"/>
                </a:lnTo>
                <a:lnTo>
                  <a:pt x="554523" y="4000500"/>
                </a:lnTo>
                <a:lnTo>
                  <a:pt x="595828" y="4025900"/>
                </a:lnTo>
                <a:lnTo>
                  <a:pt x="638574" y="4038600"/>
                </a:lnTo>
                <a:lnTo>
                  <a:pt x="682783" y="4064000"/>
                </a:lnTo>
                <a:lnTo>
                  <a:pt x="728479" y="4076700"/>
                </a:lnTo>
                <a:lnTo>
                  <a:pt x="775684" y="4102100"/>
                </a:lnTo>
                <a:lnTo>
                  <a:pt x="824423" y="4114800"/>
                </a:lnTo>
                <a:lnTo>
                  <a:pt x="874717" y="4140200"/>
                </a:lnTo>
                <a:lnTo>
                  <a:pt x="926590" y="4152900"/>
                </a:lnTo>
                <a:lnTo>
                  <a:pt x="1035165" y="4178300"/>
                </a:lnTo>
                <a:lnTo>
                  <a:pt x="1210443" y="4216400"/>
                </a:lnTo>
                <a:lnTo>
                  <a:pt x="1272273" y="4216400"/>
                </a:lnTo>
                <a:lnTo>
                  <a:pt x="1335842" y="4229100"/>
                </a:lnTo>
                <a:lnTo>
                  <a:pt x="1401175" y="4229100"/>
                </a:lnTo>
                <a:lnTo>
                  <a:pt x="1468293" y="4241800"/>
                </a:lnTo>
                <a:lnTo>
                  <a:pt x="2269393" y="4241800"/>
                </a:lnTo>
                <a:lnTo>
                  <a:pt x="2885470" y="3365500"/>
                </a:lnTo>
                <a:lnTo>
                  <a:pt x="1493165" y="3365500"/>
                </a:lnTo>
                <a:lnTo>
                  <a:pt x="1434211" y="3352800"/>
                </a:lnTo>
                <a:lnTo>
                  <a:pt x="1377056" y="3352800"/>
                </a:lnTo>
                <a:lnTo>
                  <a:pt x="1268238" y="3327400"/>
                </a:lnTo>
                <a:lnTo>
                  <a:pt x="1166893" y="3302000"/>
                </a:lnTo>
                <a:lnTo>
                  <a:pt x="1119080" y="3289300"/>
                </a:lnTo>
                <a:lnTo>
                  <a:pt x="1073204" y="3276600"/>
                </a:lnTo>
                <a:lnTo>
                  <a:pt x="1029289" y="3251200"/>
                </a:lnTo>
                <a:lnTo>
                  <a:pt x="987357" y="3238500"/>
                </a:lnTo>
                <a:lnTo>
                  <a:pt x="947430" y="3213100"/>
                </a:lnTo>
                <a:lnTo>
                  <a:pt x="909533" y="3200400"/>
                </a:lnTo>
                <a:lnTo>
                  <a:pt x="873687" y="3175000"/>
                </a:lnTo>
                <a:lnTo>
                  <a:pt x="839916" y="3149600"/>
                </a:lnTo>
                <a:lnTo>
                  <a:pt x="808243" y="3124200"/>
                </a:lnTo>
                <a:lnTo>
                  <a:pt x="778690" y="3098800"/>
                </a:lnTo>
                <a:lnTo>
                  <a:pt x="751281" y="3060700"/>
                </a:lnTo>
                <a:lnTo>
                  <a:pt x="726038" y="3035300"/>
                </a:lnTo>
                <a:lnTo>
                  <a:pt x="699364" y="2997200"/>
                </a:lnTo>
                <a:lnTo>
                  <a:pt x="675571" y="2959100"/>
                </a:lnTo>
                <a:lnTo>
                  <a:pt x="654678" y="2921000"/>
                </a:lnTo>
                <a:lnTo>
                  <a:pt x="636708" y="2870200"/>
                </a:lnTo>
                <a:lnTo>
                  <a:pt x="621682" y="2832100"/>
                </a:lnTo>
                <a:lnTo>
                  <a:pt x="609620" y="2781300"/>
                </a:lnTo>
                <a:lnTo>
                  <a:pt x="600545" y="2730500"/>
                </a:lnTo>
                <a:lnTo>
                  <a:pt x="594476" y="2679700"/>
                </a:lnTo>
                <a:lnTo>
                  <a:pt x="591435" y="2628900"/>
                </a:lnTo>
                <a:lnTo>
                  <a:pt x="591444" y="2578100"/>
                </a:lnTo>
                <a:lnTo>
                  <a:pt x="594523" y="2527300"/>
                </a:lnTo>
                <a:lnTo>
                  <a:pt x="600693" y="2476500"/>
                </a:lnTo>
                <a:lnTo>
                  <a:pt x="609976" y="2425700"/>
                </a:lnTo>
                <a:lnTo>
                  <a:pt x="622393" y="2374900"/>
                </a:lnTo>
                <a:lnTo>
                  <a:pt x="632752" y="2336800"/>
                </a:lnTo>
                <a:lnTo>
                  <a:pt x="644657" y="2298700"/>
                </a:lnTo>
                <a:lnTo>
                  <a:pt x="658127" y="2260600"/>
                </a:lnTo>
                <a:lnTo>
                  <a:pt x="673175" y="2222500"/>
                </a:lnTo>
                <a:lnTo>
                  <a:pt x="689819" y="2184400"/>
                </a:lnTo>
                <a:lnTo>
                  <a:pt x="708075" y="2146300"/>
                </a:lnTo>
                <a:lnTo>
                  <a:pt x="727957" y="2108200"/>
                </a:lnTo>
                <a:lnTo>
                  <a:pt x="749483" y="2070100"/>
                </a:lnTo>
                <a:lnTo>
                  <a:pt x="772668" y="2044700"/>
                </a:lnTo>
                <a:lnTo>
                  <a:pt x="797527" y="2006600"/>
                </a:lnTo>
                <a:lnTo>
                  <a:pt x="824078" y="1968500"/>
                </a:lnTo>
                <a:lnTo>
                  <a:pt x="852336" y="1943100"/>
                </a:lnTo>
                <a:lnTo>
                  <a:pt x="882316" y="1905000"/>
                </a:lnTo>
                <a:lnTo>
                  <a:pt x="914035" y="1879600"/>
                </a:lnTo>
                <a:lnTo>
                  <a:pt x="947509" y="1841500"/>
                </a:lnTo>
                <a:lnTo>
                  <a:pt x="982753" y="1816100"/>
                </a:lnTo>
                <a:lnTo>
                  <a:pt x="1019784" y="1790700"/>
                </a:lnTo>
                <a:lnTo>
                  <a:pt x="1058617" y="1765300"/>
                </a:lnTo>
                <a:lnTo>
                  <a:pt x="1099269" y="1739900"/>
                </a:lnTo>
                <a:lnTo>
                  <a:pt x="1141755" y="1714500"/>
                </a:lnTo>
                <a:lnTo>
                  <a:pt x="1186091" y="1701800"/>
                </a:lnTo>
                <a:lnTo>
                  <a:pt x="1232293" y="1676400"/>
                </a:lnTo>
                <a:lnTo>
                  <a:pt x="1280378" y="1663700"/>
                </a:lnTo>
                <a:lnTo>
                  <a:pt x="1382257" y="1638300"/>
                </a:lnTo>
                <a:lnTo>
                  <a:pt x="1491856" y="1612900"/>
                </a:lnTo>
                <a:lnTo>
                  <a:pt x="1549590" y="1600200"/>
                </a:lnTo>
                <a:lnTo>
                  <a:pt x="2534721" y="1600200"/>
                </a:lnTo>
                <a:lnTo>
                  <a:pt x="3639253" y="0"/>
                </a:lnTo>
                <a:close/>
              </a:path>
              <a:path w="6226810" h="4394200">
                <a:moveTo>
                  <a:pt x="4401513" y="723900"/>
                </a:moveTo>
                <a:lnTo>
                  <a:pt x="3669403" y="723900"/>
                </a:lnTo>
                <a:lnTo>
                  <a:pt x="1812206" y="3365500"/>
                </a:lnTo>
                <a:lnTo>
                  <a:pt x="2885470" y="3365500"/>
                </a:lnTo>
                <a:lnTo>
                  <a:pt x="4126552" y="1600200"/>
                </a:lnTo>
                <a:lnTo>
                  <a:pt x="6036116" y="1600200"/>
                </a:lnTo>
                <a:lnTo>
                  <a:pt x="6012975" y="1562100"/>
                </a:lnTo>
                <a:lnTo>
                  <a:pt x="5988541" y="1511300"/>
                </a:lnTo>
                <a:lnTo>
                  <a:pt x="5962817" y="1473200"/>
                </a:lnTo>
                <a:lnTo>
                  <a:pt x="5935810" y="1435100"/>
                </a:lnTo>
                <a:lnTo>
                  <a:pt x="5907524" y="1397000"/>
                </a:lnTo>
                <a:lnTo>
                  <a:pt x="5867892" y="1346200"/>
                </a:lnTo>
                <a:lnTo>
                  <a:pt x="5824061" y="1308100"/>
                </a:lnTo>
                <a:lnTo>
                  <a:pt x="5800513" y="1282700"/>
                </a:lnTo>
                <a:lnTo>
                  <a:pt x="5750036" y="1231900"/>
                </a:lnTo>
                <a:lnTo>
                  <a:pt x="5694900" y="1181100"/>
                </a:lnTo>
                <a:lnTo>
                  <a:pt x="5665527" y="1155700"/>
                </a:lnTo>
                <a:lnTo>
                  <a:pt x="5634920" y="1130300"/>
                </a:lnTo>
                <a:lnTo>
                  <a:pt x="5603057" y="1104900"/>
                </a:lnTo>
                <a:lnTo>
                  <a:pt x="5569913" y="1079500"/>
                </a:lnTo>
                <a:lnTo>
                  <a:pt x="5535467" y="1054100"/>
                </a:lnTo>
                <a:lnTo>
                  <a:pt x="5499695" y="1028700"/>
                </a:lnTo>
                <a:lnTo>
                  <a:pt x="5462574" y="1016000"/>
                </a:lnTo>
                <a:lnTo>
                  <a:pt x="5424081" y="990600"/>
                </a:lnTo>
                <a:lnTo>
                  <a:pt x="5384193" y="965200"/>
                </a:lnTo>
                <a:lnTo>
                  <a:pt x="5342888" y="952500"/>
                </a:lnTo>
                <a:lnTo>
                  <a:pt x="5300142" y="927100"/>
                </a:lnTo>
                <a:lnTo>
                  <a:pt x="5255932" y="914400"/>
                </a:lnTo>
                <a:lnTo>
                  <a:pt x="5210236" y="889000"/>
                </a:lnTo>
                <a:lnTo>
                  <a:pt x="5163030" y="876300"/>
                </a:lnTo>
                <a:lnTo>
                  <a:pt x="5114291" y="850900"/>
                </a:lnTo>
                <a:lnTo>
                  <a:pt x="5012124" y="825500"/>
                </a:lnTo>
                <a:lnTo>
                  <a:pt x="4903550" y="800100"/>
                </a:lnTo>
                <a:lnTo>
                  <a:pt x="4728275" y="762000"/>
                </a:lnTo>
                <a:lnTo>
                  <a:pt x="4666448" y="749300"/>
                </a:lnTo>
                <a:lnTo>
                  <a:pt x="4602881" y="749300"/>
                </a:lnTo>
                <a:lnTo>
                  <a:pt x="4537551" y="736600"/>
                </a:lnTo>
                <a:lnTo>
                  <a:pt x="4470437" y="736600"/>
                </a:lnTo>
                <a:lnTo>
                  <a:pt x="4401513" y="723900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5" name="object 3">
            <a:extLst>
              <a:ext uri="{FF2B5EF4-FFF2-40B4-BE49-F238E27FC236}">
                <a16:creationId xmlns:a16="http://schemas.microsoft.com/office/drawing/2014/main" xmlns="" id="{15F52F0A-EB77-A447-95EC-4D62FD0E39A7}"/>
              </a:ext>
            </a:extLst>
          </p:cNvPr>
          <p:cNvSpPr/>
          <p:nvPr/>
        </p:nvSpPr>
        <p:spPr>
          <a:xfrm>
            <a:off x="9979543" y="-11746"/>
            <a:ext cx="6303010" cy="5105400"/>
          </a:xfrm>
          <a:custGeom>
            <a:avLst/>
            <a:gdLst/>
            <a:ahLst/>
            <a:cxnLst/>
            <a:rect l="l" t="t" r="r" b="b"/>
            <a:pathLst>
              <a:path w="6303009" h="5105400">
                <a:moveTo>
                  <a:pt x="6302967" y="1130299"/>
                </a:moveTo>
                <a:lnTo>
                  <a:pt x="4733571" y="1130299"/>
                </a:lnTo>
                <a:lnTo>
                  <a:pt x="4792527" y="1142999"/>
                </a:lnTo>
                <a:lnTo>
                  <a:pt x="4849682" y="1142999"/>
                </a:lnTo>
                <a:lnTo>
                  <a:pt x="4958495" y="1168399"/>
                </a:lnTo>
                <a:lnTo>
                  <a:pt x="5059829" y="1193799"/>
                </a:lnTo>
                <a:lnTo>
                  <a:pt x="5107635" y="1206499"/>
                </a:lnTo>
                <a:lnTo>
                  <a:pt x="5153503" y="1219199"/>
                </a:lnTo>
                <a:lnTo>
                  <a:pt x="5197410" y="1244599"/>
                </a:lnTo>
                <a:lnTo>
                  <a:pt x="5239334" y="1257299"/>
                </a:lnTo>
                <a:lnTo>
                  <a:pt x="5279252" y="1282699"/>
                </a:lnTo>
                <a:lnTo>
                  <a:pt x="5317141" y="1295399"/>
                </a:lnTo>
                <a:lnTo>
                  <a:pt x="5352979" y="1320799"/>
                </a:lnTo>
                <a:lnTo>
                  <a:pt x="5386743" y="1346199"/>
                </a:lnTo>
                <a:lnTo>
                  <a:pt x="5418409" y="1371599"/>
                </a:lnTo>
                <a:lnTo>
                  <a:pt x="5447957" y="1396999"/>
                </a:lnTo>
                <a:lnTo>
                  <a:pt x="5475362" y="1435099"/>
                </a:lnTo>
                <a:lnTo>
                  <a:pt x="5500602" y="1460499"/>
                </a:lnTo>
                <a:lnTo>
                  <a:pt x="5527306" y="1498599"/>
                </a:lnTo>
                <a:lnTo>
                  <a:pt x="5551126" y="1536699"/>
                </a:lnTo>
                <a:lnTo>
                  <a:pt x="5572040" y="1574799"/>
                </a:lnTo>
                <a:lnTo>
                  <a:pt x="5590028" y="1625599"/>
                </a:lnTo>
                <a:lnTo>
                  <a:pt x="5605069" y="1663699"/>
                </a:lnTo>
                <a:lnTo>
                  <a:pt x="5617141" y="1714499"/>
                </a:lnTo>
                <a:lnTo>
                  <a:pt x="5626225" y="1765299"/>
                </a:lnTo>
                <a:lnTo>
                  <a:pt x="5632300" y="1816099"/>
                </a:lnTo>
                <a:lnTo>
                  <a:pt x="5635343" y="1866899"/>
                </a:lnTo>
                <a:lnTo>
                  <a:pt x="5635336" y="1917699"/>
                </a:lnTo>
                <a:lnTo>
                  <a:pt x="5632256" y="1968499"/>
                </a:lnTo>
                <a:lnTo>
                  <a:pt x="5626082" y="2019299"/>
                </a:lnTo>
                <a:lnTo>
                  <a:pt x="5616795" y="2070099"/>
                </a:lnTo>
                <a:lnTo>
                  <a:pt x="5604373" y="2120899"/>
                </a:lnTo>
                <a:lnTo>
                  <a:pt x="5590528" y="2171699"/>
                </a:lnTo>
                <a:lnTo>
                  <a:pt x="5574256" y="2222499"/>
                </a:lnTo>
                <a:lnTo>
                  <a:pt x="5555654" y="2260599"/>
                </a:lnTo>
                <a:lnTo>
                  <a:pt x="5534818" y="2311399"/>
                </a:lnTo>
                <a:lnTo>
                  <a:pt x="5511845" y="2349499"/>
                </a:lnTo>
                <a:lnTo>
                  <a:pt x="5486829" y="2387599"/>
                </a:lnTo>
                <a:lnTo>
                  <a:pt x="5459868" y="2425699"/>
                </a:lnTo>
                <a:lnTo>
                  <a:pt x="5431058" y="2463799"/>
                </a:lnTo>
                <a:lnTo>
                  <a:pt x="5400495" y="2501899"/>
                </a:lnTo>
                <a:lnTo>
                  <a:pt x="5368275" y="2539999"/>
                </a:lnTo>
                <a:lnTo>
                  <a:pt x="5334494" y="2565399"/>
                </a:lnTo>
                <a:lnTo>
                  <a:pt x="5299248" y="2603499"/>
                </a:lnTo>
                <a:lnTo>
                  <a:pt x="5262635" y="2628899"/>
                </a:lnTo>
                <a:lnTo>
                  <a:pt x="5224749" y="2654299"/>
                </a:lnTo>
                <a:lnTo>
                  <a:pt x="5185687" y="2692399"/>
                </a:lnTo>
                <a:lnTo>
                  <a:pt x="5145546" y="2717799"/>
                </a:lnTo>
                <a:lnTo>
                  <a:pt x="5104421" y="2730499"/>
                </a:lnTo>
                <a:lnTo>
                  <a:pt x="5062409" y="2755899"/>
                </a:lnTo>
                <a:lnTo>
                  <a:pt x="5019605" y="2781299"/>
                </a:lnTo>
                <a:lnTo>
                  <a:pt x="4932010" y="2806699"/>
                </a:lnTo>
                <a:lnTo>
                  <a:pt x="4887410" y="2832099"/>
                </a:lnTo>
                <a:lnTo>
                  <a:pt x="4751557" y="2870199"/>
                </a:lnTo>
                <a:lnTo>
                  <a:pt x="4705909" y="2870199"/>
                </a:lnTo>
                <a:lnTo>
                  <a:pt x="4660239" y="2882899"/>
                </a:lnTo>
                <a:lnTo>
                  <a:pt x="4614644" y="2882899"/>
                </a:lnTo>
                <a:lnTo>
                  <a:pt x="4569219" y="2895599"/>
                </a:lnTo>
                <a:lnTo>
                  <a:pt x="3691893" y="2895599"/>
                </a:lnTo>
                <a:lnTo>
                  <a:pt x="2166204" y="5105399"/>
                </a:lnTo>
                <a:lnTo>
                  <a:pt x="3233118" y="5105399"/>
                </a:lnTo>
                <a:lnTo>
                  <a:pt x="4154097" y="3771899"/>
                </a:lnTo>
                <a:lnTo>
                  <a:pt x="4653251" y="3771899"/>
                </a:lnTo>
                <a:lnTo>
                  <a:pt x="4709658" y="3759199"/>
                </a:lnTo>
                <a:lnTo>
                  <a:pt x="4765264" y="3759199"/>
                </a:lnTo>
                <a:lnTo>
                  <a:pt x="4874062" y="3733799"/>
                </a:lnTo>
                <a:lnTo>
                  <a:pt x="4927247" y="3733799"/>
                </a:lnTo>
                <a:lnTo>
                  <a:pt x="5131804" y="3682999"/>
                </a:lnTo>
                <a:lnTo>
                  <a:pt x="5180879" y="3657599"/>
                </a:lnTo>
                <a:lnTo>
                  <a:pt x="5276529" y="3632199"/>
                </a:lnTo>
                <a:lnTo>
                  <a:pt x="5323095" y="3606799"/>
                </a:lnTo>
                <a:lnTo>
                  <a:pt x="5368818" y="3594099"/>
                </a:lnTo>
                <a:lnTo>
                  <a:pt x="5413694" y="3568699"/>
                </a:lnTo>
                <a:lnTo>
                  <a:pt x="5457719" y="3543299"/>
                </a:lnTo>
                <a:lnTo>
                  <a:pt x="5500889" y="3530599"/>
                </a:lnTo>
                <a:lnTo>
                  <a:pt x="5543202" y="3505199"/>
                </a:lnTo>
                <a:lnTo>
                  <a:pt x="5584652" y="3479799"/>
                </a:lnTo>
                <a:lnTo>
                  <a:pt x="5625237" y="3454399"/>
                </a:lnTo>
                <a:lnTo>
                  <a:pt x="5664954" y="3428999"/>
                </a:lnTo>
                <a:lnTo>
                  <a:pt x="5703797" y="3403599"/>
                </a:lnTo>
                <a:lnTo>
                  <a:pt x="5741764" y="3378199"/>
                </a:lnTo>
                <a:lnTo>
                  <a:pt x="5778852" y="3340099"/>
                </a:lnTo>
                <a:lnTo>
                  <a:pt x="5815055" y="3314699"/>
                </a:lnTo>
                <a:lnTo>
                  <a:pt x="5850372" y="3289299"/>
                </a:lnTo>
                <a:lnTo>
                  <a:pt x="5884798" y="3263899"/>
                </a:lnTo>
                <a:lnTo>
                  <a:pt x="5918329" y="3225799"/>
                </a:lnTo>
                <a:lnTo>
                  <a:pt x="5950962" y="3200399"/>
                </a:lnTo>
                <a:lnTo>
                  <a:pt x="5982694" y="3162299"/>
                </a:lnTo>
                <a:lnTo>
                  <a:pt x="6013520" y="3136899"/>
                </a:lnTo>
                <a:lnTo>
                  <a:pt x="6043437" y="3098799"/>
                </a:lnTo>
                <a:lnTo>
                  <a:pt x="6072442" y="3060699"/>
                </a:lnTo>
                <a:lnTo>
                  <a:pt x="6100530" y="3035299"/>
                </a:lnTo>
                <a:lnTo>
                  <a:pt x="6127699" y="2997199"/>
                </a:lnTo>
                <a:lnTo>
                  <a:pt x="6153944" y="2959099"/>
                </a:lnTo>
                <a:lnTo>
                  <a:pt x="6179262" y="2933699"/>
                </a:lnTo>
                <a:lnTo>
                  <a:pt x="6203649" y="2895599"/>
                </a:lnTo>
                <a:lnTo>
                  <a:pt x="6227102" y="2857499"/>
                </a:lnTo>
                <a:lnTo>
                  <a:pt x="6249617" y="2819399"/>
                </a:lnTo>
                <a:lnTo>
                  <a:pt x="6271190" y="2781299"/>
                </a:lnTo>
                <a:lnTo>
                  <a:pt x="6291818" y="2755899"/>
                </a:lnTo>
                <a:lnTo>
                  <a:pt x="6302967" y="2730499"/>
                </a:lnTo>
                <a:lnTo>
                  <a:pt x="6302967" y="1130299"/>
                </a:lnTo>
                <a:close/>
              </a:path>
              <a:path w="6303009" h="5105400">
                <a:moveTo>
                  <a:pt x="3596901" y="0"/>
                </a:moveTo>
                <a:lnTo>
                  <a:pt x="2529940" y="0"/>
                </a:lnTo>
                <a:lnTo>
                  <a:pt x="2360590" y="241299"/>
                </a:lnTo>
                <a:lnTo>
                  <a:pt x="1897855" y="241299"/>
                </a:lnTo>
                <a:lnTo>
                  <a:pt x="1837780" y="253999"/>
                </a:lnTo>
                <a:lnTo>
                  <a:pt x="1720764" y="253999"/>
                </a:lnTo>
                <a:lnTo>
                  <a:pt x="1663816" y="266699"/>
                </a:lnTo>
                <a:lnTo>
                  <a:pt x="1607901" y="266699"/>
                </a:lnTo>
                <a:lnTo>
                  <a:pt x="1499162" y="292099"/>
                </a:lnTo>
                <a:lnTo>
                  <a:pt x="1293936" y="342899"/>
                </a:lnTo>
                <a:lnTo>
                  <a:pt x="1245161" y="368299"/>
                </a:lnTo>
                <a:lnTo>
                  <a:pt x="1150623" y="393699"/>
                </a:lnTo>
                <a:lnTo>
                  <a:pt x="1104853" y="419099"/>
                </a:lnTo>
                <a:lnTo>
                  <a:pt x="1060077" y="444499"/>
                </a:lnTo>
                <a:lnTo>
                  <a:pt x="1016292" y="457199"/>
                </a:lnTo>
                <a:lnTo>
                  <a:pt x="973494" y="482599"/>
                </a:lnTo>
                <a:lnTo>
                  <a:pt x="931679" y="507999"/>
                </a:lnTo>
                <a:lnTo>
                  <a:pt x="890844" y="533399"/>
                </a:lnTo>
                <a:lnTo>
                  <a:pt x="850985" y="558799"/>
                </a:lnTo>
                <a:lnTo>
                  <a:pt x="812099" y="584199"/>
                </a:lnTo>
                <a:lnTo>
                  <a:pt x="774181" y="609599"/>
                </a:lnTo>
                <a:lnTo>
                  <a:pt x="737228" y="634999"/>
                </a:lnTo>
                <a:lnTo>
                  <a:pt x="701237" y="673099"/>
                </a:lnTo>
                <a:lnTo>
                  <a:pt x="666203" y="698499"/>
                </a:lnTo>
                <a:lnTo>
                  <a:pt x="632124" y="723899"/>
                </a:lnTo>
                <a:lnTo>
                  <a:pt x="598995" y="761999"/>
                </a:lnTo>
                <a:lnTo>
                  <a:pt x="566813" y="787399"/>
                </a:lnTo>
                <a:lnTo>
                  <a:pt x="535574" y="825499"/>
                </a:lnTo>
                <a:lnTo>
                  <a:pt x="505274" y="850899"/>
                </a:lnTo>
                <a:lnTo>
                  <a:pt x="475911" y="888999"/>
                </a:lnTo>
                <a:lnTo>
                  <a:pt x="447480" y="914399"/>
                </a:lnTo>
                <a:lnTo>
                  <a:pt x="419977" y="952499"/>
                </a:lnTo>
                <a:lnTo>
                  <a:pt x="393399" y="990599"/>
                </a:lnTo>
                <a:lnTo>
                  <a:pt x="367742" y="1015999"/>
                </a:lnTo>
                <a:lnTo>
                  <a:pt x="343003" y="1054099"/>
                </a:lnTo>
                <a:lnTo>
                  <a:pt x="319178" y="1092199"/>
                </a:lnTo>
                <a:lnTo>
                  <a:pt x="296263" y="1130299"/>
                </a:lnTo>
                <a:lnTo>
                  <a:pt x="274254" y="1168399"/>
                </a:lnTo>
                <a:lnTo>
                  <a:pt x="253149" y="1193799"/>
                </a:lnTo>
                <a:lnTo>
                  <a:pt x="232943" y="1231899"/>
                </a:lnTo>
                <a:lnTo>
                  <a:pt x="213633" y="1269999"/>
                </a:lnTo>
                <a:lnTo>
                  <a:pt x="195214" y="1308099"/>
                </a:lnTo>
                <a:lnTo>
                  <a:pt x="177684" y="1346199"/>
                </a:lnTo>
                <a:lnTo>
                  <a:pt x="161039" y="1384299"/>
                </a:lnTo>
                <a:lnTo>
                  <a:pt x="145275" y="1422399"/>
                </a:lnTo>
                <a:lnTo>
                  <a:pt x="130388" y="1460499"/>
                </a:lnTo>
                <a:lnTo>
                  <a:pt x="116375" y="1485899"/>
                </a:lnTo>
                <a:lnTo>
                  <a:pt x="103231" y="1523999"/>
                </a:lnTo>
                <a:lnTo>
                  <a:pt x="90955" y="1562099"/>
                </a:lnTo>
                <a:lnTo>
                  <a:pt x="79541" y="1600199"/>
                </a:lnTo>
                <a:lnTo>
                  <a:pt x="68986" y="1638299"/>
                </a:lnTo>
                <a:lnTo>
                  <a:pt x="59287" y="1676399"/>
                </a:lnTo>
                <a:lnTo>
                  <a:pt x="47062" y="1727199"/>
                </a:lnTo>
                <a:lnTo>
                  <a:pt x="36258" y="1777999"/>
                </a:lnTo>
                <a:lnTo>
                  <a:pt x="26869" y="1828799"/>
                </a:lnTo>
                <a:lnTo>
                  <a:pt x="18892" y="1866899"/>
                </a:lnTo>
                <a:lnTo>
                  <a:pt x="12321" y="1917699"/>
                </a:lnTo>
                <a:lnTo>
                  <a:pt x="7151" y="1968499"/>
                </a:lnTo>
                <a:lnTo>
                  <a:pt x="3377" y="2019299"/>
                </a:lnTo>
                <a:lnTo>
                  <a:pt x="995" y="2070099"/>
                </a:lnTo>
                <a:lnTo>
                  <a:pt x="0" y="2120899"/>
                </a:lnTo>
                <a:lnTo>
                  <a:pt x="386" y="2171699"/>
                </a:lnTo>
                <a:lnTo>
                  <a:pt x="2149" y="2222499"/>
                </a:lnTo>
                <a:lnTo>
                  <a:pt x="5285" y="2260599"/>
                </a:lnTo>
                <a:lnTo>
                  <a:pt x="9788" y="2311399"/>
                </a:lnTo>
                <a:lnTo>
                  <a:pt x="15653" y="2362199"/>
                </a:lnTo>
                <a:lnTo>
                  <a:pt x="22876" y="2412999"/>
                </a:lnTo>
                <a:lnTo>
                  <a:pt x="31452" y="2451099"/>
                </a:lnTo>
                <a:lnTo>
                  <a:pt x="41376" y="2501899"/>
                </a:lnTo>
                <a:lnTo>
                  <a:pt x="52642" y="2552699"/>
                </a:lnTo>
                <a:lnTo>
                  <a:pt x="65247" y="2590799"/>
                </a:lnTo>
                <a:lnTo>
                  <a:pt x="79185" y="2641599"/>
                </a:lnTo>
                <a:lnTo>
                  <a:pt x="94452" y="2679699"/>
                </a:lnTo>
                <a:lnTo>
                  <a:pt x="111042" y="2730499"/>
                </a:lnTo>
                <a:lnTo>
                  <a:pt x="128951" y="2768599"/>
                </a:lnTo>
                <a:lnTo>
                  <a:pt x="148174" y="2819399"/>
                </a:lnTo>
                <a:lnTo>
                  <a:pt x="168706" y="2857499"/>
                </a:lnTo>
                <a:lnTo>
                  <a:pt x="190542" y="2895599"/>
                </a:lnTo>
                <a:lnTo>
                  <a:pt x="213677" y="2933699"/>
                </a:lnTo>
                <a:lnTo>
                  <a:pt x="238107" y="2984499"/>
                </a:lnTo>
                <a:lnTo>
                  <a:pt x="263827" y="3022599"/>
                </a:lnTo>
                <a:lnTo>
                  <a:pt x="290832" y="3060699"/>
                </a:lnTo>
                <a:lnTo>
                  <a:pt x="319116" y="3098799"/>
                </a:lnTo>
                <a:lnTo>
                  <a:pt x="358762" y="3149599"/>
                </a:lnTo>
                <a:lnTo>
                  <a:pt x="380147" y="3162299"/>
                </a:lnTo>
                <a:lnTo>
                  <a:pt x="402605" y="3187699"/>
                </a:lnTo>
                <a:lnTo>
                  <a:pt x="450829" y="3238499"/>
                </a:lnTo>
                <a:lnTo>
                  <a:pt x="503618" y="3289299"/>
                </a:lnTo>
                <a:lnTo>
                  <a:pt x="561158" y="3340099"/>
                </a:lnTo>
                <a:lnTo>
                  <a:pt x="591766" y="3365499"/>
                </a:lnTo>
                <a:lnTo>
                  <a:pt x="623631" y="3390899"/>
                </a:lnTo>
                <a:lnTo>
                  <a:pt x="656775" y="3416299"/>
                </a:lnTo>
                <a:lnTo>
                  <a:pt x="691222" y="3441699"/>
                </a:lnTo>
                <a:lnTo>
                  <a:pt x="726994" y="3454399"/>
                </a:lnTo>
                <a:lnTo>
                  <a:pt x="764115" y="3479799"/>
                </a:lnTo>
                <a:lnTo>
                  <a:pt x="802607" y="3505199"/>
                </a:lnTo>
                <a:lnTo>
                  <a:pt x="842494" y="3530599"/>
                </a:lnTo>
                <a:lnTo>
                  <a:pt x="883799" y="3543299"/>
                </a:lnTo>
                <a:lnTo>
                  <a:pt x="926545" y="3568699"/>
                </a:lnTo>
                <a:lnTo>
                  <a:pt x="970754" y="3581399"/>
                </a:lnTo>
                <a:lnTo>
                  <a:pt x="1016450" y="3606799"/>
                </a:lnTo>
                <a:lnTo>
                  <a:pt x="1063655" y="3619499"/>
                </a:lnTo>
                <a:lnTo>
                  <a:pt x="1112394" y="3644899"/>
                </a:lnTo>
                <a:lnTo>
                  <a:pt x="1162688" y="3657599"/>
                </a:lnTo>
                <a:lnTo>
                  <a:pt x="1268036" y="3682999"/>
                </a:lnTo>
                <a:lnTo>
                  <a:pt x="1379883" y="3708399"/>
                </a:lnTo>
                <a:lnTo>
                  <a:pt x="1560244" y="3746499"/>
                </a:lnTo>
                <a:lnTo>
                  <a:pt x="1623813" y="3746499"/>
                </a:lnTo>
                <a:lnTo>
                  <a:pt x="1689146" y="3759199"/>
                </a:lnTo>
                <a:lnTo>
                  <a:pt x="1756264" y="3759199"/>
                </a:lnTo>
                <a:lnTo>
                  <a:pt x="1825192" y="3771899"/>
                </a:lnTo>
                <a:lnTo>
                  <a:pt x="2557364" y="3771899"/>
                </a:lnTo>
                <a:lnTo>
                  <a:pt x="3173441" y="2895599"/>
                </a:lnTo>
                <a:lnTo>
                  <a:pt x="1968567" y="2895599"/>
                </a:lnTo>
                <a:lnTo>
                  <a:pt x="1904351" y="2882899"/>
                </a:lnTo>
                <a:lnTo>
                  <a:pt x="1722182" y="2882899"/>
                </a:lnTo>
                <a:lnTo>
                  <a:pt x="1609695" y="2857499"/>
                </a:lnTo>
                <a:lnTo>
                  <a:pt x="1556209" y="2857499"/>
                </a:lnTo>
                <a:lnTo>
                  <a:pt x="1454864" y="2832099"/>
                </a:lnTo>
                <a:lnTo>
                  <a:pt x="1407051" y="2806699"/>
                </a:lnTo>
                <a:lnTo>
                  <a:pt x="1361175" y="2793999"/>
                </a:lnTo>
                <a:lnTo>
                  <a:pt x="1317260" y="2781299"/>
                </a:lnTo>
                <a:lnTo>
                  <a:pt x="1275328" y="2755899"/>
                </a:lnTo>
                <a:lnTo>
                  <a:pt x="1235401" y="2743199"/>
                </a:lnTo>
                <a:lnTo>
                  <a:pt x="1197504" y="2717799"/>
                </a:lnTo>
                <a:lnTo>
                  <a:pt x="1161658" y="2692399"/>
                </a:lnTo>
                <a:lnTo>
                  <a:pt x="1127887" y="2666999"/>
                </a:lnTo>
                <a:lnTo>
                  <a:pt x="1096214" y="2641599"/>
                </a:lnTo>
                <a:lnTo>
                  <a:pt x="1066661" y="2616199"/>
                </a:lnTo>
                <a:lnTo>
                  <a:pt x="1014009" y="2552699"/>
                </a:lnTo>
                <a:lnTo>
                  <a:pt x="987335" y="2514599"/>
                </a:lnTo>
                <a:lnTo>
                  <a:pt x="963542" y="2476499"/>
                </a:lnTo>
                <a:lnTo>
                  <a:pt x="942649" y="2438399"/>
                </a:lnTo>
                <a:lnTo>
                  <a:pt x="924679" y="2400299"/>
                </a:lnTo>
                <a:lnTo>
                  <a:pt x="909653" y="2349499"/>
                </a:lnTo>
                <a:lnTo>
                  <a:pt x="897591" y="2298699"/>
                </a:lnTo>
                <a:lnTo>
                  <a:pt x="888516" y="2260599"/>
                </a:lnTo>
                <a:lnTo>
                  <a:pt x="882447" y="2209799"/>
                </a:lnTo>
                <a:lnTo>
                  <a:pt x="879406" y="2158999"/>
                </a:lnTo>
                <a:lnTo>
                  <a:pt x="879415" y="2108199"/>
                </a:lnTo>
                <a:lnTo>
                  <a:pt x="882494" y="2057399"/>
                </a:lnTo>
                <a:lnTo>
                  <a:pt x="888664" y="1993899"/>
                </a:lnTo>
                <a:lnTo>
                  <a:pt x="897948" y="1943099"/>
                </a:lnTo>
                <a:lnTo>
                  <a:pt x="910364" y="1892299"/>
                </a:lnTo>
                <a:lnTo>
                  <a:pt x="920723" y="1854199"/>
                </a:lnTo>
                <a:lnTo>
                  <a:pt x="932628" y="1816099"/>
                </a:lnTo>
                <a:lnTo>
                  <a:pt x="946098" y="1777999"/>
                </a:lnTo>
                <a:lnTo>
                  <a:pt x="961146" y="1739899"/>
                </a:lnTo>
                <a:lnTo>
                  <a:pt x="977790" y="1701799"/>
                </a:lnTo>
                <a:lnTo>
                  <a:pt x="996046" y="1663699"/>
                </a:lnTo>
                <a:lnTo>
                  <a:pt x="1015928" y="1638299"/>
                </a:lnTo>
                <a:lnTo>
                  <a:pt x="1037454" y="1600199"/>
                </a:lnTo>
                <a:lnTo>
                  <a:pt x="1060639" y="1562099"/>
                </a:lnTo>
                <a:lnTo>
                  <a:pt x="1085498" y="1523999"/>
                </a:lnTo>
                <a:lnTo>
                  <a:pt x="1112049" y="1498599"/>
                </a:lnTo>
                <a:lnTo>
                  <a:pt x="1140307" y="1460499"/>
                </a:lnTo>
                <a:lnTo>
                  <a:pt x="1170287" y="1435099"/>
                </a:lnTo>
                <a:lnTo>
                  <a:pt x="1202006" y="1396999"/>
                </a:lnTo>
                <a:lnTo>
                  <a:pt x="1235480" y="1371599"/>
                </a:lnTo>
                <a:lnTo>
                  <a:pt x="1270724" y="1346199"/>
                </a:lnTo>
                <a:lnTo>
                  <a:pt x="1307755" y="1308099"/>
                </a:lnTo>
                <a:lnTo>
                  <a:pt x="1346588" y="1282699"/>
                </a:lnTo>
                <a:lnTo>
                  <a:pt x="1387240" y="1257299"/>
                </a:lnTo>
                <a:lnTo>
                  <a:pt x="1429726" y="1244599"/>
                </a:lnTo>
                <a:lnTo>
                  <a:pt x="1474062" y="1219199"/>
                </a:lnTo>
                <a:lnTo>
                  <a:pt x="1520264" y="1206499"/>
                </a:lnTo>
                <a:lnTo>
                  <a:pt x="1568349" y="1181099"/>
                </a:lnTo>
                <a:lnTo>
                  <a:pt x="1670228" y="1155699"/>
                </a:lnTo>
                <a:lnTo>
                  <a:pt x="1779827" y="1130299"/>
                </a:lnTo>
                <a:lnTo>
                  <a:pt x="2822692" y="1130299"/>
                </a:lnTo>
                <a:lnTo>
                  <a:pt x="3596901" y="0"/>
                </a:lnTo>
                <a:close/>
              </a:path>
              <a:path w="6303009" h="5105400">
                <a:moveTo>
                  <a:pt x="4758408" y="253999"/>
                </a:moveTo>
                <a:lnTo>
                  <a:pt x="3957374" y="253999"/>
                </a:lnTo>
                <a:lnTo>
                  <a:pt x="2100177" y="2895599"/>
                </a:lnTo>
                <a:lnTo>
                  <a:pt x="3173441" y="2895599"/>
                </a:lnTo>
                <a:lnTo>
                  <a:pt x="4414523" y="1130299"/>
                </a:lnTo>
                <a:lnTo>
                  <a:pt x="6302967" y="1130299"/>
                </a:lnTo>
                <a:lnTo>
                  <a:pt x="6302967" y="1079499"/>
                </a:lnTo>
                <a:lnTo>
                  <a:pt x="6300946" y="1079499"/>
                </a:lnTo>
                <a:lnTo>
                  <a:pt x="6276512" y="1041399"/>
                </a:lnTo>
                <a:lnTo>
                  <a:pt x="6250788" y="1003299"/>
                </a:lnTo>
                <a:lnTo>
                  <a:pt x="6223781" y="965199"/>
                </a:lnTo>
                <a:lnTo>
                  <a:pt x="6195495" y="927099"/>
                </a:lnTo>
                <a:lnTo>
                  <a:pt x="6155863" y="876299"/>
                </a:lnTo>
                <a:lnTo>
                  <a:pt x="6112032" y="825499"/>
                </a:lnTo>
                <a:lnTo>
                  <a:pt x="6063816" y="774699"/>
                </a:lnTo>
                <a:lnTo>
                  <a:pt x="6011033" y="723899"/>
                </a:lnTo>
                <a:lnTo>
                  <a:pt x="5953498" y="673099"/>
                </a:lnTo>
                <a:lnTo>
                  <a:pt x="5922891" y="647699"/>
                </a:lnTo>
                <a:lnTo>
                  <a:pt x="5891028" y="622299"/>
                </a:lnTo>
                <a:lnTo>
                  <a:pt x="5857884" y="609599"/>
                </a:lnTo>
                <a:lnTo>
                  <a:pt x="5823438" y="584199"/>
                </a:lnTo>
                <a:lnTo>
                  <a:pt x="5787666" y="558799"/>
                </a:lnTo>
                <a:lnTo>
                  <a:pt x="5750545" y="533399"/>
                </a:lnTo>
                <a:lnTo>
                  <a:pt x="5712052" y="507999"/>
                </a:lnTo>
                <a:lnTo>
                  <a:pt x="5672164" y="495299"/>
                </a:lnTo>
                <a:lnTo>
                  <a:pt x="5630859" y="469899"/>
                </a:lnTo>
                <a:lnTo>
                  <a:pt x="5588113" y="457199"/>
                </a:lnTo>
                <a:lnTo>
                  <a:pt x="5543904" y="431799"/>
                </a:lnTo>
                <a:lnTo>
                  <a:pt x="5498207" y="419099"/>
                </a:lnTo>
                <a:lnTo>
                  <a:pt x="5451001" y="393699"/>
                </a:lnTo>
                <a:lnTo>
                  <a:pt x="5402262" y="380999"/>
                </a:lnTo>
                <a:lnTo>
                  <a:pt x="5351968" y="355599"/>
                </a:lnTo>
                <a:lnTo>
                  <a:pt x="5246620" y="330199"/>
                </a:lnTo>
                <a:lnTo>
                  <a:pt x="5076357" y="292099"/>
                </a:lnTo>
                <a:lnTo>
                  <a:pt x="5016246" y="279399"/>
                </a:lnTo>
                <a:lnTo>
                  <a:pt x="4954419" y="279399"/>
                </a:lnTo>
                <a:lnTo>
                  <a:pt x="4890852" y="266699"/>
                </a:lnTo>
                <a:lnTo>
                  <a:pt x="4825523" y="266699"/>
                </a:lnTo>
                <a:lnTo>
                  <a:pt x="4758408" y="253999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0" name="object 18">
            <a:extLst>
              <a:ext uri="{FF2B5EF4-FFF2-40B4-BE49-F238E27FC236}">
                <a16:creationId xmlns:a16="http://schemas.microsoft.com/office/drawing/2014/main" xmlns="" id="{F6EDDF1D-F179-2248-BED4-77ECF60E816C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15893299" y="8777964"/>
            <a:ext cx="160655" cy="180340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spcBef>
                <a:spcPts val="65"/>
              </a:spcBef>
            </a:pPr>
            <a:fld id="{81D60167-4931-47E6-BA6A-407CBD079E47}" type="slidenum">
              <a:rPr dirty="0">
                <a:solidFill>
                  <a:prstClr val="black">
                    <a:tint val="75000"/>
                  </a:prstClr>
                </a:solidFill>
              </a:rPr>
              <a:pPr marL="38100">
                <a:spcBef>
                  <a:spcPts val="65"/>
                </a:spcBef>
              </a:pPr>
              <a:t>8</a:t>
            </a:fld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7" name="object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4" y="1241320"/>
            <a:ext cx="16256000" cy="511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" name="Group 40">
            <a:extLst>
              <a:ext uri="{FF2B5EF4-FFF2-40B4-BE49-F238E27FC236}">
                <a16:creationId xmlns:a16="http://schemas.microsoft.com/office/drawing/2014/main" xmlns="" id="{FEE2B23C-0F4A-E14D-B045-99691AF2B560}"/>
              </a:ext>
            </a:extLst>
          </p:cNvPr>
          <p:cNvGrpSpPr/>
          <p:nvPr/>
        </p:nvGrpSpPr>
        <p:grpSpPr>
          <a:xfrm>
            <a:off x="370704" y="240905"/>
            <a:ext cx="914452" cy="1075526"/>
            <a:chOff x="634994" y="480009"/>
            <a:chExt cx="914452" cy="1075526"/>
          </a:xfrm>
        </p:grpSpPr>
        <p:pic>
          <p:nvPicPr>
            <p:cNvPr id="29" name="object 5">
              <a:extLst>
                <a:ext uri="{FF2B5EF4-FFF2-40B4-BE49-F238E27FC236}">
                  <a16:creationId xmlns:a16="http://schemas.microsoft.com/office/drawing/2014/main" xmlns="" id="{3C1635DE-3ACA-3444-B6CF-A7A11997A324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30" name="object 6">
              <a:extLst>
                <a:ext uri="{FF2B5EF4-FFF2-40B4-BE49-F238E27FC236}">
                  <a16:creationId xmlns:a16="http://schemas.microsoft.com/office/drawing/2014/main" xmlns="" id="{E186C12B-87BC-7246-9C93-4D8982F295D9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31" name="object 7">
              <a:extLst>
                <a:ext uri="{FF2B5EF4-FFF2-40B4-BE49-F238E27FC236}">
                  <a16:creationId xmlns:a16="http://schemas.microsoft.com/office/drawing/2014/main" xmlns="" id="{032E5027-2433-EB45-B6E6-3B92793393CC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8">
              <a:extLst>
                <a:ext uri="{FF2B5EF4-FFF2-40B4-BE49-F238E27FC236}">
                  <a16:creationId xmlns:a16="http://schemas.microsoft.com/office/drawing/2014/main" xmlns="" id="{7A50A98C-023B-5544-9D04-890D4761F5E5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33" name="object 9">
              <a:extLst>
                <a:ext uri="{FF2B5EF4-FFF2-40B4-BE49-F238E27FC236}">
                  <a16:creationId xmlns:a16="http://schemas.microsoft.com/office/drawing/2014/main" xmlns="" id="{70EABF96-BDF2-5E4C-8DA4-C46599FF1EF7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34" name="object 10">
              <a:extLst>
                <a:ext uri="{FF2B5EF4-FFF2-40B4-BE49-F238E27FC236}">
                  <a16:creationId xmlns:a16="http://schemas.microsoft.com/office/drawing/2014/main" xmlns="" id="{D79E288B-D5E2-6041-B515-C53138B20834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11">
              <a:extLst>
                <a:ext uri="{FF2B5EF4-FFF2-40B4-BE49-F238E27FC236}">
                  <a16:creationId xmlns:a16="http://schemas.microsoft.com/office/drawing/2014/main" xmlns="" id="{3EA55FC9-49BF-9649-B554-DB0BA07059FD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36" name="object 12">
              <a:extLst>
                <a:ext uri="{FF2B5EF4-FFF2-40B4-BE49-F238E27FC236}">
                  <a16:creationId xmlns:a16="http://schemas.microsoft.com/office/drawing/2014/main" xmlns="" id="{361E00FA-8DE8-6C45-8EF4-C0494204D072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37" name="object 13">
              <a:extLst>
                <a:ext uri="{FF2B5EF4-FFF2-40B4-BE49-F238E27FC236}">
                  <a16:creationId xmlns:a16="http://schemas.microsoft.com/office/drawing/2014/main" xmlns="" id="{BB443951-6FE8-E247-B5B9-FE7B385CDDEC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38" name="object 14">
              <a:extLst>
                <a:ext uri="{FF2B5EF4-FFF2-40B4-BE49-F238E27FC236}">
                  <a16:creationId xmlns:a16="http://schemas.microsoft.com/office/drawing/2014/main" xmlns="" id="{3743B841-5E81-3446-A1CA-C8E1E56C8F4C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39" name="object 15">
              <a:extLst>
                <a:ext uri="{FF2B5EF4-FFF2-40B4-BE49-F238E27FC236}">
                  <a16:creationId xmlns:a16="http://schemas.microsoft.com/office/drawing/2014/main" xmlns="" id="{9C486396-18B6-7B4F-A00A-9A37847AC9FD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40" name="object 16">
              <a:extLst>
                <a:ext uri="{FF2B5EF4-FFF2-40B4-BE49-F238E27FC236}">
                  <a16:creationId xmlns:a16="http://schemas.microsoft.com/office/drawing/2014/main" xmlns="" id="{3A4550FC-9534-AB46-8C15-F6BF1CB0DD73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17">
              <a:extLst>
                <a:ext uri="{FF2B5EF4-FFF2-40B4-BE49-F238E27FC236}">
                  <a16:creationId xmlns:a16="http://schemas.microsoft.com/office/drawing/2014/main" xmlns="" id="{812A9633-9586-A64D-9761-4528FA32B53D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  <p:sp>
        <p:nvSpPr>
          <p:cNvPr id="43" name="Прямоугольник 42"/>
          <p:cNvSpPr/>
          <p:nvPr/>
        </p:nvSpPr>
        <p:spPr>
          <a:xfrm>
            <a:off x="927806" y="3551237"/>
            <a:ext cx="14892537" cy="453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</a:rPr>
              <a:t>В целях упрощения процедуры (оптимизации процесса) получения страхователями решения </a:t>
            </a: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о </a:t>
            </a: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</a:rPr>
              <a:t>финансовом обеспечении предупредительных </a:t>
            </a: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мер:</a:t>
            </a:r>
            <a:endParaRPr lang="ru-RU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– не предполагается представление страхователем предварительного комплекта документов (только 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</a:rPr>
              <a:t>заявление и план финансового обеспечения предупредительных мер);</a:t>
            </a:r>
            <a:endParaRPr lang="ru-RU" sz="2400" b="1" i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– не предусмотрено согласование с ЦА СФР решения в отношении крупных страхователей;</a:t>
            </a:r>
          </a:p>
          <a:p>
            <a:pPr>
              <a:spcAft>
                <a:spcPts val="600"/>
              </a:spcAft>
            </a:pP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– сокращен срок принятия решений для крупных страхователей </a:t>
            </a:r>
            <a:b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(с 21 рабочего дня до 10 рабочих дней);</a:t>
            </a:r>
          </a:p>
          <a:p>
            <a:pPr>
              <a:spcAft>
                <a:spcPts val="600"/>
              </a:spcAft>
            </a:pP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– предусмотрено самостоятельное определение (изменение) страхователем направления расходования средств на предупредительные меры;</a:t>
            </a:r>
          </a:p>
          <a:p>
            <a:pPr>
              <a:spcAft>
                <a:spcPts val="600"/>
              </a:spcAft>
            </a:pP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– предоставляется право страхователю в течение 5 рабочих дней на устранение замечаний в документах, подтверждающих произведенные расходы.</a:t>
            </a:r>
          </a:p>
        </p:txBody>
      </p:sp>
      <p:sp>
        <p:nvSpPr>
          <p:cNvPr id="44" name="object 31"/>
          <p:cNvSpPr txBox="1">
            <a:spLocks/>
          </p:cNvSpPr>
          <p:nvPr/>
        </p:nvSpPr>
        <p:spPr>
          <a:xfrm>
            <a:off x="663570" y="1884043"/>
            <a:ext cx="14932029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100" b="0" i="0">
                <a:solidFill>
                  <a:srgbClr val="594F8C"/>
                </a:solidFill>
                <a:latin typeface="MyriadPro-Cond"/>
                <a:ea typeface="+mj-ea"/>
                <a:cs typeface="MyriadPro-Cond"/>
              </a:defRPr>
            </a:lvl1pPr>
          </a:lstStyle>
          <a:p>
            <a:pPr algn="ctr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Приказ Минтруда России от 11 июля 2024 г. № 347н </a:t>
            </a:r>
            <a:b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«Об утверждении Правил финансового обеспечения предупредительных мер по сокращению производственного травматизма и профессиональных заболеваний работников и санаторно-курортного лечения работников, занятых </a:t>
            </a:r>
            <a:b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на работах с вредными и (или) опасными производственными факторами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» (</a:t>
            </a:r>
            <a:r>
              <a:rPr lang="ru-RU" sz="2000" b="1" dirty="0" smtClean="0">
                <a:solidFill>
                  <a:srgbClr val="FF0000"/>
                </a:solidFill>
              </a:rPr>
              <a:t>зарегистрирован в Минюсте 19.11.2024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ru-RU" sz="2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45" name="object 31"/>
          <p:cNvSpPr txBox="1">
            <a:spLocks/>
          </p:cNvSpPr>
          <p:nvPr/>
        </p:nvSpPr>
        <p:spPr>
          <a:xfrm>
            <a:off x="1409598" y="104540"/>
            <a:ext cx="13612334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100" b="0" i="0">
                <a:solidFill>
                  <a:srgbClr val="594F8C"/>
                </a:solidFill>
                <a:latin typeface="MyriadPro-Cond"/>
                <a:ea typeface="+mj-ea"/>
                <a:cs typeface="MyriadPro-Cond"/>
              </a:defRPr>
            </a:lvl1pPr>
          </a:lstStyle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Изменения и новации в финансовом обеспечении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предупредительных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 в 2025 году</a:t>
            </a:r>
            <a:endParaRPr lang="ru-RU" sz="2800" b="1" dirty="0">
              <a:ln w="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6946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" y="-5080"/>
            <a:ext cx="16251237" cy="1734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4" name="object 2">
            <a:extLst>
              <a:ext uri="{FF2B5EF4-FFF2-40B4-BE49-F238E27FC236}">
                <a16:creationId xmlns:a16="http://schemas.microsoft.com/office/drawing/2014/main" xmlns="" id="{7132B31C-89BE-4F45-9A78-056DB5164EC0}"/>
              </a:ext>
            </a:extLst>
          </p:cNvPr>
          <p:cNvSpPr/>
          <p:nvPr/>
        </p:nvSpPr>
        <p:spPr>
          <a:xfrm>
            <a:off x="-317" y="4749800"/>
            <a:ext cx="6226810" cy="4394200"/>
          </a:xfrm>
          <a:custGeom>
            <a:avLst/>
            <a:gdLst/>
            <a:ahLst/>
            <a:cxnLst/>
            <a:rect l="l" t="t" r="r" b="b"/>
            <a:pathLst>
              <a:path w="6226810" h="4394200">
                <a:moveTo>
                  <a:pt x="6036116" y="1600200"/>
                </a:moveTo>
                <a:lnTo>
                  <a:pt x="4322374" y="1600200"/>
                </a:lnTo>
                <a:lnTo>
                  <a:pt x="4384865" y="1612900"/>
                </a:lnTo>
                <a:lnTo>
                  <a:pt x="4504556" y="1612900"/>
                </a:lnTo>
                <a:lnTo>
                  <a:pt x="4617041" y="1638300"/>
                </a:lnTo>
                <a:lnTo>
                  <a:pt x="4670524" y="1638300"/>
                </a:lnTo>
                <a:lnTo>
                  <a:pt x="4771858" y="1663700"/>
                </a:lnTo>
                <a:lnTo>
                  <a:pt x="4819664" y="1676400"/>
                </a:lnTo>
                <a:lnTo>
                  <a:pt x="4865532" y="1701800"/>
                </a:lnTo>
                <a:lnTo>
                  <a:pt x="4909439" y="1714500"/>
                </a:lnTo>
                <a:lnTo>
                  <a:pt x="4951363" y="1739900"/>
                </a:lnTo>
                <a:lnTo>
                  <a:pt x="4991281" y="1752600"/>
                </a:lnTo>
                <a:lnTo>
                  <a:pt x="5029170" y="1778000"/>
                </a:lnTo>
                <a:lnTo>
                  <a:pt x="5065008" y="1803400"/>
                </a:lnTo>
                <a:lnTo>
                  <a:pt x="5098772" y="1828800"/>
                </a:lnTo>
                <a:lnTo>
                  <a:pt x="5130438" y="1854200"/>
                </a:lnTo>
                <a:lnTo>
                  <a:pt x="5159986" y="1879600"/>
                </a:lnTo>
                <a:lnTo>
                  <a:pt x="5212631" y="1943100"/>
                </a:lnTo>
                <a:lnTo>
                  <a:pt x="5239335" y="1981200"/>
                </a:lnTo>
                <a:lnTo>
                  <a:pt x="5263154" y="2019300"/>
                </a:lnTo>
                <a:lnTo>
                  <a:pt x="5284069" y="2057400"/>
                </a:lnTo>
                <a:lnTo>
                  <a:pt x="5302057" y="2095500"/>
                </a:lnTo>
                <a:lnTo>
                  <a:pt x="5317097" y="2146300"/>
                </a:lnTo>
                <a:lnTo>
                  <a:pt x="5329170" y="2197100"/>
                </a:lnTo>
                <a:lnTo>
                  <a:pt x="5338254" y="2235200"/>
                </a:lnTo>
                <a:lnTo>
                  <a:pt x="5344328" y="2286000"/>
                </a:lnTo>
                <a:lnTo>
                  <a:pt x="5347372" y="2336800"/>
                </a:lnTo>
                <a:lnTo>
                  <a:pt x="5347364" y="2387600"/>
                </a:lnTo>
                <a:lnTo>
                  <a:pt x="5344284" y="2438400"/>
                </a:lnTo>
                <a:lnTo>
                  <a:pt x="5338111" y="2501900"/>
                </a:lnTo>
                <a:lnTo>
                  <a:pt x="5328824" y="2552700"/>
                </a:lnTo>
                <a:lnTo>
                  <a:pt x="5316402" y="2603500"/>
                </a:lnTo>
                <a:lnTo>
                  <a:pt x="5302557" y="2654300"/>
                </a:lnTo>
                <a:lnTo>
                  <a:pt x="5286285" y="2692400"/>
                </a:lnTo>
                <a:lnTo>
                  <a:pt x="5267683" y="2743200"/>
                </a:lnTo>
                <a:lnTo>
                  <a:pt x="5246847" y="2781300"/>
                </a:lnTo>
                <a:lnTo>
                  <a:pt x="5223873" y="2832100"/>
                </a:lnTo>
                <a:lnTo>
                  <a:pt x="5198858" y="2870200"/>
                </a:lnTo>
                <a:lnTo>
                  <a:pt x="5171897" y="2908300"/>
                </a:lnTo>
                <a:lnTo>
                  <a:pt x="5143087" y="2946400"/>
                </a:lnTo>
                <a:lnTo>
                  <a:pt x="5112524" y="2984500"/>
                </a:lnTo>
                <a:lnTo>
                  <a:pt x="5080303" y="3009900"/>
                </a:lnTo>
                <a:lnTo>
                  <a:pt x="5046523" y="3048000"/>
                </a:lnTo>
                <a:lnTo>
                  <a:pt x="5011277" y="3073400"/>
                </a:lnTo>
                <a:lnTo>
                  <a:pt x="4974664" y="3111500"/>
                </a:lnTo>
                <a:lnTo>
                  <a:pt x="4936778" y="3136900"/>
                </a:lnTo>
                <a:lnTo>
                  <a:pt x="4897716" y="3162300"/>
                </a:lnTo>
                <a:lnTo>
                  <a:pt x="4857575" y="3187700"/>
                </a:lnTo>
                <a:lnTo>
                  <a:pt x="4816450" y="3213100"/>
                </a:lnTo>
                <a:lnTo>
                  <a:pt x="4774438" y="3238500"/>
                </a:lnTo>
                <a:lnTo>
                  <a:pt x="4731634" y="3251200"/>
                </a:lnTo>
                <a:lnTo>
                  <a:pt x="4688136" y="3276600"/>
                </a:lnTo>
                <a:lnTo>
                  <a:pt x="4417938" y="3352800"/>
                </a:lnTo>
                <a:lnTo>
                  <a:pt x="4372268" y="3352800"/>
                </a:lnTo>
                <a:lnTo>
                  <a:pt x="4326673" y="3365500"/>
                </a:lnTo>
                <a:lnTo>
                  <a:pt x="3403922" y="3365500"/>
                </a:lnTo>
                <a:lnTo>
                  <a:pt x="2695527" y="4394200"/>
                </a:lnTo>
                <a:lnTo>
                  <a:pt x="3762512" y="4394200"/>
                </a:lnTo>
                <a:lnTo>
                  <a:pt x="3866126" y="4254500"/>
                </a:lnTo>
                <a:lnTo>
                  <a:pt x="4250081" y="4254500"/>
                </a:lnTo>
                <a:lnTo>
                  <a:pt x="4308077" y="4241800"/>
                </a:lnTo>
                <a:lnTo>
                  <a:pt x="4421686" y="4241800"/>
                </a:lnTo>
                <a:lnTo>
                  <a:pt x="4477293" y="4229100"/>
                </a:lnTo>
                <a:lnTo>
                  <a:pt x="4532096" y="4229100"/>
                </a:lnTo>
                <a:lnTo>
                  <a:pt x="4793928" y="4165600"/>
                </a:lnTo>
                <a:lnTo>
                  <a:pt x="4941151" y="4127500"/>
                </a:lnTo>
                <a:lnTo>
                  <a:pt x="4988558" y="4102100"/>
                </a:lnTo>
                <a:lnTo>
                  <a:pt x="5035124" y="4089400"/>
                </a:lnTo>
                <a:lnTo>
                  <a:pt x="5080847" y="4064000"/>
                </a:lnTo>
                <a:lnTo>
                  <a:pt x="5125723" y="4051300"/>
                </a:lnTo>
                <a:lnTo>
                  <a:pt x="5169748" y="4025900"/>
                </a:lnTo>
                <a:lnTo>
                  <a:pt x="5212918" y="4000500"/>
                </a:lnTo>
                <a:lnTo>
                  <a:pt x="5255231" y="3975100"/>
                </a:lnTo>
                <a:lnTo>
                  <a:pt x="5296681" y="3949700"/>
                </a:lnTo>
                <a:lnTo>
                  <a:pt x="5337266" y="3924300"/>
                </a:lnTo>
                <a:lnTo>
                  <a:pt x="5376982" y="3898900"/>
                </a:lnTo>
                <a:lnTo>
                  <a:pt x="5415826" y="3873500"/>
                </a:lnTo>
                <a:lnTo>
                  <a:pt x="5453793" y="3848100"/>
                </a:lnTo>
                <a:lnTo>
                  <a:pt x="5490880" y="3822700"/>
                </a:lnTo>
                <a:lnTo>
                  <a:pt x="5527084" y="3797300"/>
                </a:lnTo>
                <a:lnTo>
                  <a:pt x="5562401" y="3759200"/>
                </a:lnTo>
                <a:lnTo>
                  <a:pt x="5596827" y="3733800"/>
                </a:lnTo>
                <a:lnTo>
                  <a:pt x="5630358" y="3708400"/>
                </a:lnTo>
                <a:lnTo>
                  <a:pt x="5662991" y="3670300"/>
                </a:lnTo>
                <a:lnTo>
                  <a:pt x="5694723" y="3644900"/>
                </a:lnTo>
                <a:lnTo>
                  <a:pt x="5725549" y="3606800"/>
                </a:lnTo>
                <a:lnTo>
                  <a:pt x="5755466" y="3581400"/>
                </a:lnTo>
                <a:lnTo>
                  <a:pt x="5784471" y="3543300"/>
                </a:lnTo>
                <a:lnTo>
                  <a:pt x="5812559" y="3505200"/>
                </a:lnTo>
                <a:lnTo>
                  <a:pt x="5839728" y="3479800"/>
                </a:lnTo>
                <a:lnTo>
                  <a:pt x="5865973" y="3441700"/>
                </a:lnTo>
                <a:lnTo>
                  <a:pt x="5891291" y="3403600"/>
                </a:lnTo>
                <a:lnTo>
                  <a:pt x="5915678" y="3365500"/>
                </a:lnTo>
                <a:lnTo>
                  <a:pt x="5939131" y="3340100"/>
                </a:lnTo>
                <a:lnTo>
                  <a:pt x="5961646" y="3302000"/>
                </a:lnTo>
                <a:lnTo>
                  <a:pt x="5983219" y="3263900"/>
                </a:lnTo>
                <a:lnTo>
                  <a:pt x="6003847" y="3225800"/>
                </a:lnTo>
                <a:lnTo>
                  <a:pt x="6023526" y="3187700"/>
                </a:lnTo>
                <a:lnTo>
                  <a:pt x="6042253" y="3149600"/>
                </a:lnTo>
                <a:lnTo>
                  <a:pt x="6060023" y="3124200"/>
                </a:lnTo>
                <a:lnTo>
                  <a:pt x="6076833" y="3086100"/>
                </a:lnTo>
                <a:lnTo>
                  <a:pt x="6092681" y="3048000"/>
                </a:lnTo>
                <a:lnTo>
                  <a:pt x="6107561" y="3009900"/>
                </a:lnTo>
                <a:lnTo>
                  <a:pt x="6121470" y="2971800"/>
                </a:lnTo>
                <a:lnTo>
                  <a:pt x="6134405" y="2933700"/>
                </a:lnTo>
                <a:lnTo>
                  <a:pt x="6146362" y="2895600"/>
                </a:lnTo>
                <a:lnTo>
                  <a:pt x="6157337" y="2857500"/>
                </a:lnTo>
                <a:lnTo>
                  <a:pt x="6167328" y="2819400"/>
                </a:lnTo>
                <a:lnTo>
                  <a:pt x="6179573" y="2768600"/>
                </a:lnTo>
                <a:lnTo>
                  <a:pt x="6190396" y="2717800"/>
                </a:lnTo>
                <a:lnTo>
                  <a:pt x="6199800" y="2667000"/>
                </a:lnTo>
                <a:lnTo>
                  <a:pt x="6207791" y="2628900"/>
                </a:lnTo>
                <a:lnTo>
                  <a:pt x="6214374" y="2578100"/>
                </a:lnTo>
                <a:lnTo>
                  <a:pt x="6219554" y="2527300"/>
                </a:lnTo>
                <a:lnTo>
                  <a:pt x="6223335" y="2476500"/>
                </a:lnTo>
                <a:lnTo>
                  <a:pt x="6225723" y="2425700"/>
                </a:lnTo>
                <a:lnTo>
                  <a:pt x="6226723" y="2374900"/>
                </a:lnTo>
                <a:lnTo>
                  <a:pt x="6226339" y="2324100"/>
                </a:lnTo>
                <a:lnTo>
                  <a:pt x="6224577" y="2273300"/>
                </a:lnTo>
                <a:lnTo>
                  <a:pt x="6221441" y="2235200"/>
                </a:lnTo>
                <a:lnTo>
                  <a:pt x="6216937" y="2184400"/>
                </a:lnTo>
                <a:lnTo>
                  <a:pt x="6211069" y="2133600"/>
                </a:lnTo>
                <a:lnTo>
                  <a:pt x="6203843" y="2082800"/>
                </a:lnTo>
                <a:lnTo>
                  <a:pt x="6195264" y="2044700"/>
                </a:lnTo>
                <a:lnTo>
                  <a:pt x="6185335" y="1993900"/>
                </a:lnTo>
                <a:lnTo>
                  <a:pt x="6174063" y="1943100"/>
                </a:lnTo>
                <a:lnTo>
                  <a:pt x="6161453" y="1905000"/>
                </a:lnTo>
                <a:lnTo>
                  <a:pt x="6147509" y="1854200"/>
                </a:lnTo>
                <a:lnTo>
                  <a:pt x="6132236" y="1816100"/>
                </a:lnTo>
                <a:lnTo>
                  <a:pt x="6115639" y="1765300"/>
                </a:lnTo>
                <a:lnTo>
                  <a:pt x="6097724" y="1727200"/>
                </a:lnTo>
                <a:lnTo>
                  <a:pt x="6078495" y="1676400"/>
                </a:lnTo>
                <a:lnTo>
                  <a:pt x="6057957" y="1638300"/>
                </a:lnTo>
                <a:lnTo>
                  <a:pt x="6036116" y="1600200"/>
                </a:lnTo>
                <a:close/>
              </a:path>
              <a:path w="6226810" h="4394200">
                <a:moveTo>
                  <a:pt x="3639253" y="0"/>
                </a:moveTo>
                <a:lnTo>
                  <a:pt x="2572161" y="0"/>
                </a:lnTo>
                <a:lnTo>
                  <a:pt x="2072619" y="723900"/>
                </a:lnTo>
                <a:lnTo>
                  <a:pt x="1490780" y="723900"/>
                </a:lnTo>
                <a:lnTo>
                  <a:pt x="1432793" y="736600"/>
                </a:lnTo>
                <a:lnTo>
                  <a:pt x="1375844" y="736600"/>
                </a:lnTo>
                <a:lnTo>
                  <a:pt x="1211190" y="774700"/>
                </a:lnTo>
                <a:lnTo>
                  <a:pt x="1158358" y="774700"/>
                </a:lnTo>
                <a:lnTo>
                  <a:pt x="1106545" y="787400"/>
                </a:lnTo>
                <a:lnTo>
                  <a:pt x="1055748" y="812800"/>
                </a:lnTo>
                <a:lnTo>
                  <a:pt x="909420" y="850900"/>
                </a:lnTo>
                <a:lnTo>
                  <a:pt x="862652" y="876300"/>
                </a:lnTo>
                <a:lnTo>
                  <a:pt x="816882" y="901700"/>
                </a:lnTo>
                <a:lnTo>
                  <a:pt x="772106" y="914400"/>
                </a:lnTo>
                <a:lnTo>
                  <a:pt x="728321" y="939800"/>
                </a:lnTo>
                <a:lnTo>
                  <a:pt x="685523" y="965200"/>
                </a:lnTo>
                <a:lnTo>
                  <a:pt x="643708" y="990600"/>
                </a:lnTo>
                <a:lnTo>
                  <a:pt x="602873" y="1003300"/>
                </a:lnTo>
                <a:lnTo>
                  <a:pt x="563014" y="1028700"/>
                </a:lnTo>
                <a:lnTo>
                  <a:pt x="524128" y="1066800"/>
                </a:lnTo>
                <a:lnTo>
                  <a:pt x="486210" y="1092200"/>
                </a:lnTo>
                <a:lnTo>
                  <a:pt x="449257" y="1117600"/>
                </a:lnTo>
                <a:lnTo>
                  <a:pt x="413266" y="1143000"/>
                </a:lnTo>
                <a:lnTo>
                  <a:pt x="378232" y="1168400"/>
                </a:lnTo>
                <a:lnTo>
                  <a:pt x="344153" y="1206500"/>
                </a:lnTo>
                <a:lnTo>
                  <a:pt x="311024" y="1231900"/>
                </a:lnTo>
                <a:lnTo>
                  <a:pt x="278842" y="1270000"/>
                </a:lnTo>
                <a:lnTo>
                  <a:pt x="247603" y="1295400"/>
                </a:lnTo>
                <a:lnTo>
                  <a:pt x="217303" y="1333500"/>
                </a:lnTo>
                <a:lnTo>
                  <a:pt x="187940" y="1358900"/>
                </a:lnTo>
                <a:lnTo>
                  <a:pt x="159508" y="1397000"/>
                </a:lnTo>
                <a:lnTo>
                  <a:pt x="132006" y="1435100"/>
                </a:lnTo>
                <a:lnTo>
                  <a:pt x="105428" y="1460500"/>
                </a:lnTo>
                <a:lnTo>
                  <a:pt x="79771" y="1498600"/>
                </a:lnTo>
                <a:lnTo>
                  <a:pt x="55032" y="1536700"/>
                </a:lnTo>
                <a:lnTo>
                  <a:pt x="31207" y="1562100"/>
                </a:lnTo>
                <a:lnTo>
                  <a:pt x="8292" y="1600200"/>
                </a:lnTo>
                <a:lnTo>
                  <a:pt x="0" y="1612900"/>
                </a:lnTo>
                <a:lnTo>
                  <a:pt x="0" y="3530600"/>
                </a:lnTo>
                <a:lnTo>
                  <a:pt x="2860" y="3530600"/>
                </a:lnTo>
                <a:lnTo>
                  <a:pt x="31145" y="3568700"/>
                </a:lnTo>
                <a:lnTo>
                  <a:pt x="50455" y="3594100"/>
                </a:lnTo>
                <a:lnTo>
                  <a:pt x="92176" y="3644900"/>
                </a:lnTo>
                <a:lnTo>
                  <a:pt x="138186" y="3695700"/>
                </a:lnTo>
                <a:lnTo>
                  <a:pt x="188670" y="3746500"/>
                </a:lnTo>
                <a:lnTo>
                  <a:pt x="243812" y="3797300"/>
                </a:lnTo>
                <a:lnTo>
                  <a:pt x="273186" y="3822700"/>
                </a:lnTo>
                <a:lnTo>
                  <a:pt x="303795" y="3848100"/>
                </a:lnTo>
                <a:lnTo>
                  <a:pt x="335659" y="3873500"/>
                </a:lnTo>
                <a:lnTo>
                  <a:pt x="368804" y="3886200"/>
                </a:lnTo>
                <a:lnTo>
                  <a:pt x="403250" y="3911600"/>
                </a:lnTo>
                <a:lnTo>
                  <a:pt x="439023" y="3937000"/>
                </a:lnTo>
                <a:lnTo>
                  <a:pt x="476144" y="3962400"/>
                </a:lnTo>
                <a:lnTo>
                  <a:pt x="514636" y="3987800"/>
                </a:lnTo>
                <a:lnTo>
                  <a:pt x="554523" y="4000500"/>
                </a:lnTo>
                <a:lnTo>
                  <a:pt x="595828" y="4025900"/>
                </a:lnTo>
                <a:lnTo>
                  <a:pt x="638574" y="4038600"/>
                </a:lnTo>
                <a:lnTo>
                  <a:pt x="682783" y="4064000"/>
                </a:lnTo>
                <a:lnTo>
                  <a:pt x="728479" y="4076700"/>
                </a:lnTo>
                <a:lnTo>
                  <a:pt x="775684" y="4102100"/>
                </a:lnTo>
                <a:lnTo>
                  <a:pt x="824423" y="4114800"/>
                </a:lnTo>
                <a:lnTo>
                  <a:pt x="874717" y="4140200"/>
                </a:lnTo>
                <a:lnTo>
                  <a:pt x="926590" y="4152900"/>
                </a:lnTo>
                <a:lnTo>
                  <a:pt x="1035165" y="4178300"/>
                </a:lnTo>
                <a:lnTo>
                  <a:pt x="1210443" y="4216400"/>
                </a:lnTo>
                <a:lnTo>
                  <a:pt x="1272273" y="4216400"/>
                </a:lnTo>
                <a:lnTo>
                  <a:pt x="1335842" y="4229100"/>
                </a:lnTo>
                <a:lnTo>
                  <a:pt x="1401175" y="4229100"/>
                </a:lnTo>
                <a:lnTo>
                  <a:pt x="1468293" y="4241800"/>
                </a:lnTo>
                <a:lnTo>
                  <a:pt x="2269393" y="4241800"/>
                </a:lnTo>
                <a:lnTo>
                  <a:pt x="2885470" y="3365500"/>
                </a:lnTo>
                <a:lnTo>
                  <a:pt x="1493165" y="3365500"/>
                </a:lnTo>
                <a:lnTo>
                  <a:pt x="1434211" y="3352800"/>
                </a:lnTo>
                <a:lnTo>
                  <a:pt x="1377056" y="3352800"/>
                </a:lnTo>
                <a:lnTo>
                  <a:pt x="1268238" y="3327400"/>
                </a:lnTo>
                <a:lnTo>
                  <a:pt x="1166893" y="3302000"/>
                </a:lnTo>
                <a:lnTo>
                  <a:pt x="1119080" y="3289300"/>
                </a:lnTo>
                <a:lnTo>
                  <a:pt x="1073204" y="3276600"/>
                </a:lnTo>
                <a:lnTo>
                  <a:pt x="1029289" y="3251200"/>
                </a:lnTo>
                <a:lnTo>
                  <a:pt x="987357" y="3238500"/>
                </a:lnTo>
                <a:lnTo>
                  <a:pt x="947430" y="3213100"/>
                </a:lnTo>
                <a:lnTo>
                  <a:pt x="909533" y="3200400"/>
                </a:lnTo>
                <a:lnTo>
                  <a:pt x="873687" y="3175000"/>
                </a:lnTo>
                <a:lnTo>
                  <a:pt x="839916" y="3149600"/>
                </a:lnTo>
                <a:lnTo>
                  <a:pt x="808243" y="3124200"/>
                </a:lnTo>
                <a:lnTo>
                  <a:pt x="778690" y="3098800"/>
                </a:lnTo>
                <a:lnTo>
                  <a:pt x="751281" y="3060700"/>
                </a:lnTo>
                <a:lnTo>
                  <a:pt x="726038" y="3035300"/>
                </a:lnTo>
                <a:lnTo>
                  <a:pt x="699364" y="2997200"/>
                </a:lnTo>
                <a:lnTo>
                  <a:pt x="675571" y="2959100"/>
                </a:lnTo>
                <a:lnTo>
                  <a:pt x="654678" y="2921000"/>
                </a:lnTo>
                <a:lnTo>
                  <a:pt x="636708" y="2870200"/>
                </a:lnTo>
                <a:lnTo>
                  <a:pt x="621682" y="2832100"/>
                </a:lnTo>
                <a:lnTo>
                  <a:pt x="609620" y="2781300"/>
                </a:lnTo>
                <a:lnTo>
                  <a:pt x="600545" y="2730500"/>
                </a:lnTo>
                <a:lnTo>
                  <a:pt x="594476" y="2679700"/>
                </a:lnTo>
                <a:lnTo>
                  <a:pt x="591435" y="2628900"/>
                </a:lnTo>
                <a:lnTo>
                  <a:pt x="591444" y="2578100"/>
                </a:lnTo>
                <a:lnTo>
                  <a:pt x="594523" y="2527300"/>
                </a:lnTo>
                <a:lnTo>
                  <a:pt x="600693" y="2476500"/>
                </a:lnTo>
                <a:lnTo>
                  <a:pt x="609976" y="2425700"/>
                </a:lnTo>
                <a:lnTo>
                  <a:pt x="622393" y="2374900"/>
                </a:lnTo>
                <a:lnTo>
                  <a:pt x="632752" y="2336800"/>
                </a:lnTo>
                <a:lnTo>
                  <a:pt x="644657" y="2298700"/>
                </a:lnTo>
                <a:lnTo>
                  <a:pt x="658127" y="2260600"/>
                </a:lnTo>
                <a:lnTo>
                  <a:pt x="673175" y="2222500"/>
                </a:lnTo>
                <a:lnTo>
                  <a:pt x="689819" y="2184400"/>
                </a:lnTo>
                <a:lnTo>
                  <a:pt x="708075" y="2146300"/>
                </a:lnTo>
                <a:lnTo>
                  <a:pt x="727957" y="2108200"/>
                </a:lnTo>
                <a:lnTo>
                  <a:pt x="749483" y="2070100"/>
                </a:lnTo>
                <a:lnTo>
                  <a:pt x="772668" y="2044700"/>
                </a:lnTo>
                <a:lnTo>
                  <a:pt x="797527" y="2006600"/>
                </a:lnTo>
                <a:lnTo>
                  <a:pt x="824078" y="1968500"/>
                </a:lnTo>
                <a:lnTo>
                  <a:pt x="852336" y="1943100"/>
                </a:lnTo>
                <a:lnTo>
                  <a:pt x="882316" y="1905000"/>
                </a:lnTo>
                <a:lnTo>
                  <a:pt x="914035" y="1879600"/>
                </a:lnTo>
                <a:lnTo>
                  <a:pt x="947509" y="1841500"/>
                </a:lnTo>
                <a:lnTo>
                  <a:pt x="982753" y="1816100"/>
                </a:lnTo>
                <a:lnTo>
                  <a:pt x="1019784" y="1790700"/>
                </a:lnTo>
                <a:lnTo>
                  <a:pt x="1058617" y="1765300"/>
                </a:lnTo>
                <a:lnTo>
                  <a:pt x="1099269" y="1739900"/>
                </a:lnTo>
                <a:lnTo>
                  <a:pt x="1141755" y="1714500"/>
                </a:lnTo>
                <a:lnTo>
                  <a:pt x="1186091" y="1701800"/>
                </a:lnTo>
                <a:lnTo>
                  <a:pt x="1232293" y="1676400"/>
                </a:lnTo>
                <a:lnTo>
                  <a:pt x="1280378" y="1663700"/>
                </a:lnTo>
                <a:lnTo>
                  <a:pt x="1382257" y="1638300"/>
                </a:lnTo>
                <a:lnTo>
                  <a:pt x="1491856" y="1612900"/>
                </a:lnTo>
                <a:lnTo>
                  <a:pt x="1549590" y="1600200"/>
                </a:lnTo>
                <a:lnTo>
                  <a:pt x="2534721" y="1600200"/>
                </a:lnTo>
                <a:lnTo>
                  <a:pt x="3639253" y="0"/>
                </a:lnTo>
                <a:close/>
              </a:path>
              <a:path w="6226810" h="4394200">
                <a:moveTo>
                  <a:pt x="4401513" y="723900"/>
                </a:moveTo>
                <a:lnTo>
                  <a:pt x="3669403" y="723900"/>
                </a:lnTo>
                <a:lnTo>
                  <a:pt x="1812206" y="3365500"/>
                </a:lnTo>
                <a:lnTo>
                  <a:pt x="2885470" y="3365500"/>
                </a:lnTo>
                <a:lnTo>
                  <a:pt x="4126552" y="1600200"/>
                </a:lnTo>
                <a:lnTo>
                  <a:pt x="6036116" y="1600200"/>
                </a:lnTo>
                <a:lnTo>
                  <a:pt x="6012975" y="1562100"/>
                </a:lnTo>
                <a:lnTo>
                  <a:pt x="5988541" y="1511300"/>
                </a:lnTo>
                <a:lnTo>
                  <a:pt x="5962817" y="1473200"/>
                </a:lnTo>
                <a:lnTo>
                  <a:pt x="5935810" y="1435100"/>
                </a:lnTo>
                <a:lnTo>
                  <a:pt x="5907524" y="1397000"/>
                </a:lnTo>
                <a:lnTo>
                  <a:pt x="5867892" y="1346200"/>
                </a:lnTo>
                <a:lnTo>
                  <a:pt x="5824061" y="1308100"/>
                </a:lnTo>
                <a:lnTo>
                  <a:pt x="5800513" y="1282700"/>
                </a:lnTo>
                <a:lnTo>
                  <a:pt x="5750036" y="1231900"/>
                </a:lnTo>
                <a:lnTo>
                  <a:pt x="5694900" y="1181100"/>
                </a:lnTo>
                <a:lnTo>
                  <a:pt x="5665527" y="1155700"/>
                </a:lnTo>
                <a:lnTo>
                  <a:pt x="5634920" y="1130300"/>
                </a:lnTo>
                <a:lnTo>
                  <a:pt x="5603057" y="1104900"/>
                </a:lnTo>
                <a:lnTo>
                  <a:pt x="5569913" y="1079500"/>
                </a:lnTo>
                <a:lnTo>
                  <a:pt x="5535467" y="1054100"/>
                </a:lnTo>
                <a:lnTo>
                  <a:pt x="5499695" y="1028700"/>
                </a:lnTo>
                <a:lnTo>
                  <a:pt x="5462574" y="1016000"/>
                </a:lnTo>
                <a:lnTo>
                  <a:pt x="5424081" y="990600"/>
                </a:lnTo>
                <a:lnTo>
                  <a:pt x="5384193" y="965200"/>
                </a:lnTo>
                <a:lnTo>
                  <a:pt x="5342888" y="952500"/>
                </a:lnTo>
                <a:lnTo>
                  <a:pt x="5300142" y="927100"/>
                </a:lnTo>
                <a:lnTo>
                  <a:pt x="5255932" y="914400"/>
                </a:lnTo>
                <a:lnTo>
                  <a:pt x="5210236" y="889000"/>
                </a:lnTo>
                <a:lnTo>
                  <a:pt x="5163030" y="876300"/>
                </a:lnTo>
                <a:lnTo>
                  <a:pt x="5114291" y="850900"/>
                </a:lnTo>
                <a:lnTo>
                  <a:pt x="5012124" y="825500"/>
                </a:lnTo>
                <a:lnTo>
                  <a:pt x="4903550" y="800100"/>
                </a:lnTo>
                <a:lnTo>
                  <a:pt x="4728275" y="762000"/>
                </a:lnTo>
                <a:lnTo>
                  <a:pt x="4666448" y="749300"/>
                </a:lnTo>
                <a:lnTo>
                  <a:pt x="4602881" y="749300"/>
                </a:lnTo>
                <a:lnTo>
                  <a:pt x="4537551" y="736600"/>
                </a:lnTo>
                <a:lnTo>
                  <a:pt x="4470437" y="736600"/>
                </a:lnTo>
                <a:lnTo>
                  <a:pt x="4401513" y="723900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5" name="object 3">
            <a:extLst>
              <a:ext uri="{FF2B5EF4-FFF2-40B4-BE49-F238E27FC236}">
                <a16:creationId xmlns:a16="http://schemas.microsoft.com/office/drawing/2014/main" xmlns="" id="{15F52F0A-EB77-A447-95EC-4D62FD0E39A7}"/>
              </a:ext>
            </a:extLst>
          </p:cNvPr>
          <p:cNvSpPr/>
          <p:nvPr/>
        </p:nvSpPr>
        <p:spPr>
          <a:xfrm>
            <a:off x="9979543" y="-11746"/>
            <a:ext cx="6303010" cy="5105400"/>
          </a:xfrm>
          <a:custGeom>
            <a:avLst/>
            <a:gdLst/>
            <a:ahLst/>
            <a:cxnLst/>
            <a:rect l="l" t="t" r="r" b="b"/>
            <a:pathLst>
              <a:path w="6303009" h="5105400">
                <a:moveTo>
                  <a:pt x="6302967" y="1130299"/>
                </a:moveTo>
                <a:lnTo>
                  <a:pt x="4733571" y="1130299"/>
                </a:lnTo>
                <a:lnTo>
                  <a:pt x="4792527" y="1142999"/>
                </a:lnTo>
                <a:lnTo>
                  <a:pt x="4849682" y="1142999"/>
                </a:lnTo>
                <a:lnTo>
                  <a:pt x="4958495" y="1168399"/>
                </a:lnTo>
                <a:lnTo>
                  <a:pt x="5059829" y="1193799"/>
                </a:lnTo>
                <a:lnTo>
                  <a:pt x="5107635" y="1206499"/>
                </a:lnTo>
                <a:lnTo>
                  <a:pt x="5153503" y="1219199"/>
                </a:lnTo>
                <a:lnTo>
                  <a:pt x="5197410" y="1244599"/>
                </a:lnTo>
                <a:lnTo>
                  <a:pt x="5239334" y="1257299"/>
                </a:lnTo>
                <a:lnTo>
                  <a:pt x="5279252" y="1282699"/>
                </a:lnTo>
                <a:lnTo>
                  <a:pt x="5317141" y="1295399"/>
                </a:lnTo>
                <a:lnTo>
                  <a:pt x="5352979" y="1320799"/>
                </a:lnTo>
                <a:lnTo>
                  <a:pt x="5386743" y="1346199"/>
                </a:lnTo>
                <a:lnTo>
                  <a:pt x="5418409" y="1371599"/>
                </a:lnTo>
                <a:lnTo>
                  <a:pt x="5447957" y="1396999"/>
                </a:lnTo>
                <a:lnTo>
                  <a:pt x="5475362" y="1435099"/>
                </a:lnTo>
                <a:lnTo>
                  <a:pt x="5500602" y="1460499"/>
                </a:lnTo>
                <a:lnTo>
                  <a:pt x="5527306" y="1498599"/>
                </a:lnTo>
                <a:lnTo>
                  <a:pt x="5551126" y="1536699"/>
                </a:lnTo>
                <a:lnTo>
                  <a:pt x="5572040" y="1574799"/>
                </a:lnTo>
                <a:lnTo>
                  <a:pt x="5590028" y="1625599"/>
                </a:lnTo>
                <a:lnTo>
                  <a:pt x="5605069" y="1663699"/>
                </a:lnTo>
                <a:lnTo>
                  <a:pt x="5617141" y="1714499"/>
                </a:lnTo>
                <a:lnTo>
                  <a:pt x="5626225" y="1765299"/>
                </a:lnTo>
                <a:lnTo>
                  <a:pt x="5632300" y="1816099"/>
                </a:lnTo>
                <a:lnTo>
                  <a:pt x="5635343" y="1866899"/>
                </a:lnTo>
                <a:lnTo>
                  <a:pt x="5635336" y="1917699"/>
                </a:lnTo>
                <a:lnTo>
                  <a:pt x="5632256" y="1968499"/>
                </a:lnTo>
                <a:lnTo>
                  <a:pt x="5626082" y="2019299"/>
                </a:lnTo>
                <a:lnTo>
                  <a:pt x="5616795" y="2070099"/>
                </a:lnTo>
                <a:lnTo>
                  <a:pt x="5604373" y="2120899"/>
                </a:lnTo>
                <a:lnTo>
                  <a:pt x="5590528" y="2171699"/>
                </a:lnTo>
                <a:lnTo>
                  <a:pt x="5574256" y="2222499"/>
                </a:lnTo>
                <a:lnTo>
                  <a:pt x="5555654" y="2260599"/>
                </a:lnTo>
                <a:lnTo>
                  <a:pt x="5534818" y="2311399"/>
                </a:lnTo>
                <a:lnTo>
                  <a:pt x="5511845" y="2349499"/>
                </a:lnTo>
                <a:lnTo>
                  <a:pt x="5486829" y="2387599"/>
                </a:lnTo>
                <a:lnTo>
                  <a:pt x="5459868" y="2425699"/>
                </a:lnTo>
                <a:lnTo>
                  <a:pt x="5431058" y="2463799"/>
                </a:lnTo>
                <a:lnTo>
                  <a:pt x="5400495" y="2501899"/>
                </a:lnTo>
                <a:lnTo>
                  <a:pt x="5368275" y="2539999"/>
                </a:lnTo>
                <a:lnTo>
                  <a:pt x="5334494" y="2565399"/>
                </a:lnTo>
                <a:lnTo>
                  <a:pt x="5299248" y="2603499"/>
                </a:lnTo>
                <a:lnTo>
                  <a:pt x="5262635" y="2628899"/>
                </a:lnTo>
                <a:lnTo>
                  <a:pt x="5224749" y="2654299"/>
                </a:lnTo>
                <a:lnTo>
                  <a:pt x="5185687" y="2692399"/>
                </a:lnTo>
                <a:lnTo>
                  <a:pt x="5145546" y="2717799"/>
                </a:lnTo>
                <a:lnTo>
                  <a:pt x="5104421" y="2730499"/>
                </a:lnTo>
                <a:lnTo>
                  <a:pt x="5062409" y="2755899"/>
                </a:lnTo>
                <a:lnTo>
                  <a:pt x="5019605" y="2781299"/>
                </a:lnTo>
                <a:lnTo>
                  <a:pt x="4932010" y="2806699"/>
                </a:lnTo>
                <a:lnTo>
                  <a:pt x="4887410" y="2832099"/>
                </a:lnTo>
                <a:lnTo>
                  <a:pt x="4751557" y="2870199"/>
                </a:lnTo>
                <a:lnTo>
                  <a:pt x="4705909" y="2870199"/>
                </a:lnTo>
                <a:lnTo>
                  <a:pt x="4660239" y="2882899"/>
                </a:lnTo>
                <a:lnTo>
                  <a:pt x="4614644" y="2882899"/>
                </a:lnTo>
                <a:lnTo>
                  <a:pt x="4569219" y="2895599"/>
                </a:lnTo>
                <a:lnTo>
                  <a:pt x="3691893" y="2895599"/>
                </a:lnTo>
                <a:lnTo>
                  <a:pt x="2166204" y="5105399"/>
                </a:lnTo>
                <a:lnTo>
                  <a:pt x="3233118" y="5105399"/>
                </a:lnTo>
                <a:lnTo>
                  <a:pt x="4154097" y="3771899"/>
                </a:lnTo>
                <a:lnTo>
                  <a:pt x="4653251" y="3771899"/>
                </a:lnTo>
                <a:lnTo>
                  <a:pt x="4709658" y="3759199"/>
                </a:lnTo>
                <a:lnTo>
                  <a:pt x="4765264" y="3759199"/>
                </a:lnTo>
                <a:lnTo>
                  <a:pt x="4874062" y="3733799"/>
                </a:lnTo>
                <a:lnTo>
                  <a:pt x="4927247" y="3733799"/>
                </a:lnTo>
                <a:lnTo>
                  <a:pt x="5131804" y="3682999"/>
                </a:lnTo>
                <a:lnTo>
                  <a:pt x="5180879" y="3657599"/>
                </a:lnTo>
                <a:lnTo>
                  <a:pt x="5276529" y="3632199"/>
                </a:lnTo>
                <a:lnTo>
                  <a:pt x="5323095" y="3606799"/>
                </a:lnTo>
                <a:lnTo>
                  <a:pt x="5368818" y="3594099"/>
                </a:lnTo>
                <a:lnTo>
                  <a:pt x="5413694" y="3568699"/>
                </a:lnTo>
                <a:lnTo>
                  <a:pt x="5457719" y="3543299"/>
                </a:lnTo>
                <a:lnTo>
                  <a:pt x="5500889" y="3530599"/>
                </a:lnTo>
                <a:lnTo>
                  <a:pt x="5543202" y="3505199"/>
                </a:lnTo>
                <a:lnTo>
                  <a:pt x="5584652" y="3479799"/>
                </a:lnTo>
                <a:lnTo>
                  <a:pt x="5625237" y="3454399"/>
                </a:lnTo>
                <a:lnTo>
                  <a:pt x="5664954" y="3428999"/>
                </a:lnTo>
                <a:lnTo>
                  <a:pt x="5703797" y="3403599"/>
                </a:lnTo>
                <a:lnTo>
                  <a:pt x="5741764" y="3378199"/>
                </a:lnTo>
                <a:lnTo>
                  <a:pt x="5778852" y="3340099"/>
                </a:lnTo>
                <a:lnTo>
                  <a:pt x="5815055" y="3314699"/>
                </a:lnTo>
                <a:lnTo>
                  <a:pt x="5850372" y="3289299"/>
                </a:lnTo>
                <a:lnTo>
                  <a:pt x="5884798" y="3263899"/>
                </a:lnTo>
                <a:lnTo>
                  <a:pt x="5918329" y="3225799"/>
                </a:lnTo>
                <a:lnTo>
                  <a:pt x="5950962" y="3200399"/>
                </a:lnTo>
                <a:lnTo>
                  <a:pt x="5982694" y="3162299"/>
                </a:lnTo>
                <a:lnTo>
                  <a:pt x="6013520" y="3136899"/>
                </a:lnTo>
                <a:lnTo>
                  <a:pt x="6043437" y="3098799"/>
                </a:lnTo>
                <a:lnTo>
                  <a:pt x="6072442" y="3060699"/>
                </a:lnTo>
                <a:lnTo>
                  <a:pt x="6100530" y="3035299"/>
                </a:lnTo>
                <a:lnTo>
                  <a:pt x="6127699" y="2997199"/>
                </a:lnTo>
                <a:lnTo>
                  <a:pt x="6153944" y="2959099"/>
                </a:lnTo>
                <a:lnTo>
                  <a:pt x="6179262" y="2933699"/>
                </a:lnTo>
                <a:lnTo>
                  <a:pt x="6203649" y="2895599"/>
                </a:lnTo>
                <a:lnTo>
                  <a:pt x="6227102" y="2857499"/>
                </a:lnTo>
                <a:lnTo>
                  <a:pt x="6249617" y="2819399"/>
                </a:lnTo>
                <a:lnTo>
                  <a:pt x="6271190" y="2781299"/>
                </a:lnTo>
                <a:lnTo>
                  <a:pt x="6291818" y="2755899"/>
                </a:lnTo>
                <a:lnTo>
                  <a:pt x="6302967" y="2730499"/>
                </a:lnTo>
                <a:lnTo>
                  <a:pt x="6302967" y="1130299"/>
                </a:lnTo>
                <a:close/>
              </a:path>
              <a:path w="6303009" h="5105400">
                <a:moveTo>
                  <a:pt x="3596901" y="0"/>
                </a:moveTo>
                <a:lnTo>
                  <a:pt x="2529940" y="0"/>
                </a:lnTo>
                <a:lnTo>
                  <a:pt x="2360590" y="241299"/>
                </a:lnTo>
                <a:lnTo>
                  <a:pt x="1897855" y="241299"/>
                </a:lnTo>
                <a:lnTo>
                  <a:pt x="1837780" y="253999"/>
                </a:lnTo>
                <a:lnTo>
                  <a:pt x="1720764" y="253999"/>
                </a:lnTo>
                <a:lnTo>
                  <a:pt x="1663816" y="266699"/>
                </a:lnTo>
                <a:lnTo>
                  <a:pt x="1607901" y="266699"/>
                </a:lnTo>
                <a:lnTo>
                  <a:pt x="1499162" y="292099"/>
                </a:lnTo>
                <a:lnTo>
                  <a:pt x="1293936" y="342899"/>
                </a:lnTo>
                <a:lnTo>
                  <a:pt x="1245161" y="368299"/>
                </a:lnTo>
                <a:lnTo>
                  <a:pt x="1150623" y="393699"/>
                </a:lnTo>
                <a:lnTo>
                  <a:pt x="1104853" y="419099"/>
                </a:lnTo>
                <a:lnTo>
                  <a:pt x="1060077" y="444499"/>
                </a:lnTo>
                <a:lnTo>
                  <a:pt x="1016292" y="457199"/>
                </a:lnTo>
                <a:lnTo>
                  <a:pt x="973494" y="482599"/>
                </a:lnTo>
                <a:lnTo>
                  <a:pt x="931679" y="507999"/>
                </a:lnTo>
                <a:lnTo>
                  <a:pt x="890844" y="533399"/>
                </a:lnTo>
                <a:lnTo>
                  <a:pt x="850985" y="558799"/>
                </a:lnTo>
                <a:lnTo>
                  <a:pt x="812099" y="584199"/>
                </a:lnTo>
                <a:lnTo>
                  <a:pt x="774181" y="609599"/>
                </a:lnTo>
                <a:lnTo>
                  <a:pt x="737228" y="634999"/>
                </a:lnTo>
                <a:lnTo>
                  <a:pt x="701237" y="673099"/>
                </a:lnTo>
                <a:lnTo>
                  <a:pt x="666203" y="698499"/>
                </a:lnTo>
                <a:lnTo>
                  <a:pt x="632124" y="723899"/>
                </a:lnTo>
                <a:lnTo>
                  <a:pt x="598995" y="761999"/>
                </a:lnTo>
                <a:lnTo>
                  <a:pt x="566813" y="787399"/>
                </a:lnTo>
                <a:lnTo>
                  <a:pt x="535574" y="825499"/>
                </a:lnTo>
                <a:lnTo>
                  <a:pt x="505274" y="850899"/>
                </a:lnTo>
                <a:lnTo>
                  <a:pt x="475911" y="888999"/>
                </a:lnTo>
                <a:lnTo>
                  <a:pt x="447480" y="914399"/>
                </a:lnTo>
                <a:lnTo>
                  <a:pt x="419977" y="952499"/>
                </a:lnTo>
                <a:lnTo>
                  <a:pt x="393399" y="990599"/>
                </a:lnTo>
                <a:lnTo>
                  <a:pt x="367742" y="1015999"/>
                </a:lnTo>
                <a:lnTo>
                  <a:pt x="343003" y="1054099"/>
                </a:lnTo>
                <a:lnTo>
                  <a:pt x="319178" y="1092199"/>
                </a:lnTo>
                <a:lnTo>
                  <a:pt x="296263" y="1130299"/>
                </a:lnTo>
                <a:lnTo>
                  <a:pt x="274254" y="1168399"/>
                </a:lnTo>
                <a:lnTo>
                  <a:pt x="253149" y="1193799"/>
                </a:lnTo>
                <a:lnTo>
                  <a:pt x="232943" y="1231899"/>
                </a:lnTo>
                <a:lnTo>
                  <a:pt x="213633" y="1269999"/>
                </a:lnTo>
                <a:lnTo>
                  <a:pt x="195214" y="1308099"/>
                </a:lnTo>
                <a:lnTo>
                  <a:pt x="177684" y="1346199"/>
                </a:lnTo>
                <a:lnTo>
                  <a:pt x="161039" y="1384299"/>
                </a:lnTo>
                <a:lnTo>
                  <a:pt x="145275" y="1422399"/>
                </a:lnTo>
                <a:lnTo>
                  <a:pt x="130388" y="1460499"/>
                </a:lnTo>
                <a:lnTo>
                  <a:pt x="116375" y="1485899"/>
                </a:lnTo>
                <a:lnTo>
                  <a:pt x="103231" y="1523999"/>
                </a:lnTo>
                <a:lnTo>
                  <a:pt x="90955" y="1562099"/>
                </a:lnTo>
                <a:lnTo>
                  <a:pt x="79541" y="1600199"/>
                </a:lnTo>
                <a:lnTo>
                  <a:pt x="68986" y="1638299"/>
                </a:lnTo>
                <a:lnTo>
                  <a:pt x="59287" y="1676399"/>
                </a:lnTo>
                <a:lnTo>
                  <a:pt x="47062" y="1727199"/>
                </a:lnTo>
                <a:lnTo>
                  <a:pt x="36258" y="1777999"/>
                </a:lnTo>
                <a:lnTo>
                  <a:pt x="26869" y="1828799"/>
                </a:lnTo>
                <a:lnTo>
                  <a:pt x="18892" y="1866899"/>
                </a:lnTo>
                <a:lnTo>
                  <a:pt x="12321" y="1917699"/>
                </a:lnTo>
                <a:lnTo>
                  <a:pt x="7151" y="1968499"/>
                </a:lnTo>
                <a:lnTo>
                  <a:pt x="3377" y="2019299"/>
                </a:lnTo>
                <a:lnTo>
                  <a:pt x="995" y="2070099"/>
                </a:lnTo>
                <a:lnTo>
                  <a:pt x="0" y="2120899"/>
                </a:lnTo>
                <a:lnTo>
                  <a:pt x="386" y="2171699"/>
                </a:lnTo>
                <a:lnTo>
                  <a:pt x="2149" y="2222499"/>
                </a:lnTo>
                <a:lnTo>
                  <a:pt x="5285" y="2260599"/>
                </a:lnTo>
                <a:lnTo>
                  <a:pt x="9788" y="2311399"/>
                </a:lnTo>
                <a:lnTo>
                  <a:pt x="15653" y="2362199"/>
                </a:lnTo>
                <a:lnTo>
                  <a:pt x="22876" y="2412999"/>
                </a:lnTo>
                <a:lnTo>
                  <a:pt x="31452" y="2451099"/>
                </a:lnTo>
                <a:lnTo>
                  <a:pt x="41376" y="2501899"/>
                </a:lnTo>
                <a:lnTo>
                  <a:pt x="52642" y="2552699"/>
                </a:lnTo>
                <a:lnTo>
                  <a:pt x="65247" y="2590799"/>
                </a:lnTo>
                <a:lnTo>
                  <a:pt x="79185" y="2641599"/>
                </a:lnTo>
                <a:lnTo>
                  <a:pt x="94452" y="2679699"/>
                </a:lnTo>
                <a:lnTo>
                  <a:pt x="111042" y="2730499"/>
                </a:lnTo>
                <a:lnTo>
                  <a:pt x="128951" y="2768599"/>
                </a:lnTo>
                <a:lnTo>
                  <a:pt x="148174" y="2819399"/>
                </a:lnTo>
                <a:lnTo>
                  <a:pt x="168706" y="2857499"/>
                </a:lnTo>
                <a:lnTo>
                  <a:pt x="190542" y="2895599"/>
                </a:lnTo>
                <a:lnTo>
                  <a:pt x="213677" y="2933699"/>
                </a:lnTo>
                <a:lnTo>
                  <a:pt x="238107" y="2984499"/>
                </a:lnTo>
                <a:lnTo>
                  <a:pt x="263827" y="3022599"/>
                </a:lnTo>
                <a:lnTo>
                  <a:pt x="290832" y="3060699"/>
                </a:lnTo>
                <a:lnTo>
                  <a:pt x="319116" y="3098799"/>
                </a:lnTo>
                <a:lnTo>
                  <a:pt x="358762" y="3149599"/>
                </a:lnTo>
                <a:lnTo>
                  <a:pt x="380147" y="3162299"/>
                </a:lnTo>
                <a:lnTo>
                  <a:pt x="402605" y="3187699"/>
                </a:lnTo>
                <a:lnTo>
                  <a:pt x="450829" y="3238499"/>
                </a:lnTo>
                <a:lnTo>
                  <a:pt x="503618" y="3289299"/>
                </a:lnTo>
                <a:lnTo>
                  <a:pt x="561158" y="3340099"/>
                </a:lnTo>
                <a:lnTo>
                  <a:pt x="591766" y="3365499"/>
                </a:lnTo>
                <a:lnTo>
                  <a:pt x="623631" y="3390899"/>
                </a:lnTo>
                <a:lnTo>
                  <a:pt x="656775" y="3416299"/>
                </a:lnTo>
                <a:lnTo>
                  <a:pt x="691222" y="3441699"/>
                </a:lnTo>
                <a:lnTo>
                  <a:pt x="726994" y="3454399"/>
                </a:lnTo>
                <a:lnTo>
                  <a:pt x="764115" y="3479799"/>
                </a:lnTo>
                <a:lnTo>
                  <a:pt x="802607" y="3505199"/>
                </a:lnTo>
                <a:lnTo>
                  <a:pt x="842494" y="3530599"/>
                </a:lnTo>
                <a:lnTo>
                  <a:pt x="883799" y="3543299"/>
                </a:lnTo>
                <a:lnTo>
                  <a:pt x="926545" y="3568699"/>
                </a:lnTo>
                <a:lnTo>
                  <a:pt x="970754" y="3581399"/>
                </a:lnTo>
                <a:lnTo>
                  <a:pt x="1016450" y="3606799"/>
                </a:lnTo>
                <a:lnTo>
                  <a:pt x="1063655" y="3619499"/>
                </a:lnTo>
                <a:lnTo>
                  <a:pt x="1112394" y="3644899"/>
                </a:lnTo>
                <a:lnTo>
                  <a:pt x="1162688" y="3657599"/>
                </a:lnTo>
                <a:lnTo>
                  <a:pt x="1268036" y="3682999"/>
                </a:lnTo>
                <a:lnTo>
                  <a:pt x="1379883" y="3708399"/>
                </a:lnTo>
                <a:lnTo>
                  <a:pt x="1560244" y="3746499"/>
                </a:lnTo>
                <a:lnTo>
                  <a:pt x="1623813" y="3746499"/>
                </a:lnTo>
                <a:lnTo>
                  <a:pt x="1689146" y="3759199"/>
                </a:lnTo>
                <a:lnTo>
                  <a:pt x="1756264" y="3759199"/>
                </a:lnTo>
                <a:lnTo>
                  <a:pt x="1825192" y="3771899"/>
                </a:lnTo>
                <a:lnTo>
                  <a:pt x="2557364" y="3771899"/>
                </a:lnTo>
                <a:lnTo>
                  <a:pt x="3173441" y="2895599"/>
                </a:lnTo>
                <a:lnTo>
                  <a:pt x="1968567" y="2895599"/>
                </a:lnTo>
                <a:lnTo>
                  <a:pt x="1904351" y="2882899"/>
                </a:lnTo>
                <a:lnTo>
                  <a:pt x="1722182" y="2882899"/>
                </a:lnTo>
                <a:lnTo>
                  <a:pt x="1609695" y="2857499"/>
                </a:lnTo>
                <a:lnTo>
                  <a:pt x="1556209" y="2857499"/>
                </a:lnTo>
                <a:lnTo>
                  <a:pt x="1454864" y="2832099"/>
                </a:lnTo>
                <a:lnTo>
                  <a:pt x="1407051" y="2806699"/>
                </a:lnTo>
                <a:lnTo>
                  <a:pt x="1361175" y="2793999"/>
                </a:lnTo>
                <a:lnTo>
                  <a:pt x="1317260" y="2781299"/>
                </a:lnTo>
                <a:lnTo>
                  <a:pt x="1275328" y="2755899"/>
                </a:lnTo>
                <a:lnTo>
                  <a:pt x="1235401" y="2743199"/>
                </a:lnTo>
                <a:lnTo>
                  <a:pt x="1197504" y="2717799"/>
                </a:lnTo>
                <a:lnTo>
                  <a:pt x="1161658" y="2692399"/>
                </a:lnTo>
                <a:lnTo>
                  <a:pt x="1127887" y="2666999"/>
                </a:lnTo>
                <a:lnTo>
                  <a:pt x="1096214" y="2641599"/>
                </a:lnTo>
                <a:lnTo>
                  <a:pt x="1066661" y="2616199"/>
                </a:lnTo>
                <a:lnTo>
                  <a:pt x="1014009" y="2552699"/>
                </a:lnTo>
                <a:lnTo>
                  <a:pt x="987335" y="2514599"/>
                </a:lnTo>
                <a:lnTo>
                  <a:pt x="963542" y="2476499"/>
                </a:lnTo>
                <a:lnTo>
                  <a:pt x="942649" y="2438399"/>
                </a:lnTo>
                <a:lnTo>
                  <a:pt x="924679" y="2400299"/>
                </a:lnTo>
                <a:lnTo>
                  <a:pt x="909653" y="2349499"/>
                </a:lnTo>
                <a:lnTo>
                  <a:pt x="897591" y="2298699"/>
                </a:lnTo>
                <a:lnTo>
                  <a:pt x="888516" y="2260599"/>
                </a:lnTo>
                <a:lnTo>
                  <a:pt x="882447" y="2209799"/>
                </a:lnTo>
                <a:lnTo>
                  <a:pt x="879406" y="2158999"/>
                </a:lnTo>
                <a:lnTo>
                  <a:pt x="879415" y="2108199"/>
                </a:lnTo>
                <a:lnTo>
                  <a:pt x="882494" y="2057399"/>
                </a:lnTo>
                <a:lnTo>
                  <a:pt x="888664" y="1993899"/>
                </a:lnTo>
                <a:lnTo>
                  <a:pt x="897948" y="1943099"/>
                </a:lnTo>
                <a:lnTo>
                  <a:pt x="910364" y="1892299"/>
                </a:lnTo>
                <a:lnTo>
                  <a:pt x="920723" y="1854199"/>
                </a:lnTo>
                <a:lnTo>
                  <a:pt x="932628" y="1816099"/>
                </a:lnTo>
                <a:lnTo>
                  <a:pt x="946098" y="1777999"/>
                </a:lnTo>
                <a:lnTo>
                  <a:pt x="961146" y="1739899"/>
                </a:lnTo>
                <a:lnTo>
                  <a:pt x="977790" y="1701799"/>
                </a:lnTo>
                <a:lnTo>
                  <a:pt x="996046" y="1663699"/>
                </a:lnTo>
                <a:lnTo>
                  <a:pt x="1015928" y="1638299"/>
                </a:lnTo>
                <a:lnTo>
                  <a:pt x="1037454" y="1600199"/>
                </a:lnTo>
                <a:lnTo>
                  <a:pt x="1060639" y="1562099"/>
                </a:lnTo>
                <a:lnTo>
                  <a:pt x="1085498" y="1523999"/>
                </a:lnTo>
                <a:lnTo>
                  <a:pt x="1112049" y="1498599"/>
                </a:lnTo>
                <a:lnTo>
                  <a:pt x="1140307" y="1460499"/>
                </a:lnTo>
                <a:lnTo>
                  <a:pt x="1170287" y="1435099"/>
                </a:lnTo>
                <a:lnTo>
                  <a:pt x="1202006" y="1396999"/>
                </a:lnTo>
                <a:lnTo>
                  <a:pt x="1235480" y="1371599"/>
                </a:lnTo>
                <a:lnTo>
                  <a:pt x="1270724" y="1346199"/>
                </a:lnTo>
                <a:lnTo>
                  <a:pt x="1307755" y="1308099"/>
                </a:lnTo>
                <a:lnTo>
                  <a:pt x="1346588" y="1282699"/>
                </a:lnTo>
                <a:lnTo>
                  <a:pt x="1387240" y="1257299"/>
                </a:lnTo>
                <a:lnTo>
                  <a:pt x="1429726" y="1244599"/>
                </a:lnTo>
                <a:lnTo>
                  <a:pt x="1474062" y="1219199"/>
                </a:lnTo>
                <a:lnTo>
                  <a:pt x="1520264" y="1206499"/>
                </a:lnTo>
                <a:lnTo>
                  <a:pt x="1568349" y="1181099"/>
                </a:lnTo>
                <a:lnTo>
                  <a:pt x="1670228" y="1155699"/>
                </a:lnTo>
                <a:lnTo>
                  <a:pt x="1779827" y="1130299"/>
                </a:lnTo>
                <a:lnTo>
                  <a:pt x="2822692" y="1130299"/>
                </a:lnTo>
                <a:lnTo>
                  <a:pt x="3596901" y="0"/>
                </a:lnTo>
                <a:close/>
              </a:path>
              <a:path w="6303009" h="5105400">
                <a:moveTo>
                  <a:pt x="4758408" y="253999"/>
                </a:moveTo>
                <a:lnTo>
                  <a:pt x="3957374" y="253999"/>
                </a:lnTo>
                <a:lnTo>
                  <a:pt x="2100177" y="2895599"/>
                </a:lnTo>
                <a:lnTo>
                  <a:pt x="3173441" y="2895599"/>
                </a:lnTo>
                <a:lnTo>
                  <a:pt x="4414523" y="1130299"/>
                </a:lnTo>
                <a:lnTo>
                  <a:pt x="6302967" y="1130299"/>
                </a:lnTo>
                <a:lnTo>
                  <a:pt x="6302967" y="1079499"/>
                </a:lnTo>
                <a:lnTo>
                  <a:pt x="6300946" y="1079499"/>
                </a:lnTo>
                <a:lnTo>
                  <a:pt x="6276512" y="1041399"/>
                </a:lnTo>
                <a:lnTo>
                  <a:pt x="6250788" y="1003299"/>
                </a:lnTo>
                <a:lnTo>
                  <a:pt x="6223781" y="965199"/>
                </a:lnTo>
                <a:lnTo>
                  <a:pt x="6195495" y="927099"/>
                </a:lnTo>
                <a:lnTo>
                  <a:pt x="6155863" y="876299"/>
                </a:lnTo>
                <a:lnTo>
                  <a:pt x="6112032" y="825499"/>
                </a:lnTo>
                <a:lnTo>
                  <a:pt x="6063816" y="774699"/>
                </a:lnTo>
                <a:lnTo>
                  <a:pt x="6011033" y="723899"/>
                </a:lnTo>
                <a:lnTo>
                  <a:pt x="5953498" y="673099"/>
                </a:lnTo>
                <a:lnTo>
                  <a:pt x="5922891" y="647699"/>
                </a:lnTo>
                <a:lnTo>
                  <a:pt x="5891028" y="622299"/>
                </a:lnTo>
                <a:lnTo>
                  <a:pt x="5857884" y="609599"/>
                </a:lnTo>
                <a:lnTo>
                  <a:pt x="5823438" y="584199"/>
                </a:lnTo>
                <a:lnTo>
                  <a:pt x="5787666" y="558799"/>
                </a:lnTo>
                <a:lnTo>
                  <a:pt x="5750545" y="533399"/>
                </a:lnTo>
                <a:lnTo>
                  <a:pt x="5712052" y="507999"/>
                </a:lnTo>
                <a:lnTo>
                  <a:pt x="5672164" y="495299"/>
                </a:lnTo>
                <a:lnTo>
                  <a:pt x="5630859" y="469899"/>
                </a:lnTo>
                <a:lnTo>
                  <a:pt x="5588113" y="457199"/>
                </a:lnTo>
                <a:lnTo>
                  <a:pt x="5543904" y="431799"/>
                </a:lnTo>
                <a:lnTo>
                  <a:pt x="5498207" y="419099"/>
                </a:lnTo>
                <a:lnTo>
                  <a:pt x="5451001" y="393699"/>
                </a:lnTo>
                <a:lnTo>
                  <a:pt x="5402262" y="380999"/>
                </a:lnTo>
                <a:lnTo>
                  <a:pt x="5351968" y="355599"/>
                </a:lnTo>
                <a:lnTo>
                  <a:pt x="5246620" y="330199"/>
                </a:lnTo>
                <a:lnTo>
                  <a:pt x="5076357" y="292099"/>
                </a:lnTo>
                <a:lnTo>
                  <a:pt x="5016246" y="279399"/>
                </a:lnTo>
                <a:lnTo>
                  <a:pt x="4954419" y="279399"/>
                </a:lnTo>
                <a:lnTo>
                  <a:pt x="4890852" y="266699"/>
                </a:lnTo>
                <a:lnTo>
                  <a:pt x="4825523" y="266699"/>
                </a:lnTo>
                <a:lnTo>
                  <a:pt x="4758408" y="253999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0" name="object 18">
            <a:extLst>
              <a:ext uri="{FF2B5EF4-FFF2-40B4-BE49-F238E27FC236}">
                <a16:creationId xmlns:a16="http://schemas.microsoft.com/office/drawing/2014/main" xmlns="" id="{F6EDDF1D-F179-2248-BED4-77ECF60E816C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15893299" y="8777964"/>
            <a:ext cx="160655" cy="180340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spcBef>
                <a:spcPts val="65"/>
              </a:spcBef>
            </a:pPr>
            <a:fld id="{81D60167-4931-47E6-BA6A-407CBD079E47}" type="slidenum">
              <a:rPr dirty="0">
                <a:solidFill>
                  <a:prstClr val="black">
                    <a:tint val="75000"/>
                  </a:prstClr>
                </a:solidFill>
              </a:rPr>
              <a:pPr marL="38100">
                <a:spcBef>
                  <a:spcPts val="65"/>
                </a:spcBef>
              </a:pPr>
              <a:t>9</a:t>
            </a:fld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7" name="object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4" y="1241320"/>
            <a:ext cx="16256000" cy="511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" name="Group 40">
            <a:extLst>
              <a:ext uri="{FF2B5EF4-FFF2-40B4-BE49-F238E27FC236}">
                <a16:creationId xmlns:a16="http://schemas.microsoft.com/office/drawing/2014/main" xmlns="" id="{FEE2B23C-0F4A-E14D-B045-99691AF2B560}"/>
              </a:ext>
            </a:extLst>
          </p:cNvPr>
          <p:cNvGrpSpPr/>
          <p:nvPr/>
        </p:nvGrpSpPr>
        <p:grpSpPr>
          <a:xfrm>
            <a:off x="370704" y="240905"/>
            <a:ext cx="914452" cy="1075526"/>
            <a:chOff x="634994" y="480009"/>
            <a:chExt cx="914452" cy="1075526"/>
          </a:xfrm>
        </p:grpSpPr>
        <p:pic>
          <p:nvPicPr>
            <p:cNvPr id="29" name="object 5">
              <a:extLst>
                <a:ext uri="{FF2B5EF4-FFF2-40B4-BE49-F238E27FC236}">
                  <a16:creationId xmlns:a16="http://schemas.microsoft.com/office/drawing/2014/main" xmlns="" id="{3C1635DE-3ACA-3444-B6CF-A7A11997A324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30" name="object 6">
              <a:extLst>
                <a:ext uri="{FF2B5EF4-FFF2-40B4-BE49-F238E27FC236}">
                  <a16:creationId xmlns:a16="http://schemas.microsoft.com/office/drawing/2014/main" xmlns="" id="{E186C12B-87BC-7246-9C93-4D8982F295D9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31" name="object 7">
              <a:extLst>
                <a:ext uri="{FF2B5EF4-FFF2-40B4-BE49-F238E27FC236}">
                  <a16:creationId xmlns:a16="http://schemas.microsoft.com/office/drawing/2014/main" xmlns="" id="{032E5027-2433-EB45-B6E6-3B92793393CC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8">
              <a:extLst>
                <a:ext uri="{FF2B5EF4-FFF2-40B4-BE49-F238E27FC236}">
                  <a16:creationId xmlns:a16="http://schemas.microsoft.com/office/drawing/2014/main" xmlns="" id="{7A50A98C-023B-5544-9D04-890D4761F5E5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33" name="object 9">
              <a:extLst>
                <a:ext uri="{FF2B5EF4-FFF2-40B4-BE49-F238E27FC236}">
                  <a16:creationId xmlns:a16="http://schemas.microsoft.com/office/drawing/2014/main" xmlns="" id="{70EABF96-BDF2-5E4C-8DA4-C46599FF1EF7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34" name="object 10">
              <a:extLst>
                <a:ext uri="{FF2B5EF4-FFF2-40B4-BE49-F238E27FC236}">
                  <a16:creationId xmlns:a16="http://schemas.microsoft.com/office/drawing/2014/main" xmlns="" id="{D79E288B-D5E2-6041-B515-C53138B20834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11">
              <a:extLst>
                <a:ext uri="{FF2B5EF4-FFF2-40B4-BE49-F238E27FC236}">
                  <a16:creationId xmlns:a16="http://schemas.microsoft.com/office/drawing/2014/main" xmlns="" id="{3EA55FC9-49BF-9649-B554-DB0BA07059FD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36" name="object 12">
              <a:extLst>
                <a:ext uri="{FF2B5EF4-FFF2-40B4-BE49-F238E27FC236}">
                  <a16:creationId xmlns:a16="http://schemas.microsoft.com/office/drawing/2014/main" xmlns="" id="{361E00FA-8DE8-6C45-8EF4-C0494204D072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37" name="object 13">
              <a:extLst>
                <a:ext uri="{FF2B5EF4-FFF2-40B4-BE49-F238E27FC236}">
                  <a16:creationId xmlns:a16="http://schemas.microsoft.com/office/drawing/2014/main" xmlns="" id="{BB443951-6FE8-E247-B5B9-FE7B385CDDEC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38" name="object 14">
              <a:extLst>
                <a:ext uri="{FF2B5EF4-FFF2-40B4-BE49-F238E27FC236}">
                  <a16:creationId xmlns:a16="http://schemas.microsoft.com/office/drawing/2014/main" xmlns="" id="{3743B841-5E81-3446-A1CA-C8E1E56C8F4C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39" name="object 15">
              <a:extLst>
                <a:ext uri="{FF2B5EF4-FFF2-40B4-BE49-F238E27FC236}">
                  <a16:creationId xmlns:a16="http://schemas.microsoft.com/office/drawing/2014/main" xmlns="" id="{9C486396-18B6-7B4F-A00A-9A37847AC9FD}"/>
                </a:ext>
              </a:extLst>
            </p:cNvPr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40" name="object 16">
              <a:extLst>
                <a:ext uri="{FF2B5EF4-FFF2-40B4-BE49-F238E27FC236}">
                  <a16:creationId xmlns:a16="http://schemas.microsoft.com/office/drawing/2014/main" xmlns="" id="{3A4550FC-9534-AB46-8C15-F6BF1CB0DD73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17">
              <a:extLst>
                <a:ext uri="{FF2B5EF4-FFF2-40B4-BE49-F238E27FC236}">
                  <a16:creationId xmlns:a16="http://schemas.microsoft.com/office/drawing/2014/main" xmlns="" id="{812A9633-9586-A64D-9761-4528FA32B53D}"/>
                </a:ext>
              </a:extLst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  <p:sp>
        <p:nvSpPr>
          <p:cNvPr id="42" name="object 31"/>
          <p:cNvSpPr txBox="1">
            <a:spLocks/>
          </p:cNvSpPr>
          <p:nvPr/>
        </p:nvSpPr>
        <p:spPr>
          <a:xfrm>
            <a:off x="1458137" y="94958"/>
            <a:ext cx="13612334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100" b="0" i="0">
                <a:solidFill>
                  <a:srgbClr val="594F8C"/>
                </a:solidFill>
                <a:latin typeface="MyriadPro-Cond"/>
                <a:ea typeface="+mj-ea"/>
                <a:cs typeface="MyriadPro-Cond"/>
              </a:defRPr>
            </a:lvl1pPr>
          </a:lstStyle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Изменения и новации в финансовом обеспечении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предупредительных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 в 2025 году</a:t>
            </a:r>
            <a:endParaRPr lang="ru-RU" sz="2800" b="1" dirty="0">
              <a:ln w="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129" name="Нашивка 128"/>
          <p:cNvSpPr/>
          <p:nvPr/>
        </p:nvSpPr>
        <p:spPr>
          <a:xfrm>
            <a:off x="1176245" y="1778055"/>
            <a:ext cx="14717054" cy="1734459"/>
          </a:xfrm>
          <a:prstGeom prst="chevron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41" name="Группа 140"/>
          <p:cNvGrpSpPr/>
          <p:nvPr/>
        </p:nvGrpSpPr>
        <p:grpSpPr>
          <a:xfrm>
            <a:off x="1635499" y="1884847"/>
            <a:ext cx="4297420" cy="1516399"/>
            <a:chOff x="3506691" y="4455315"/>
            <a:chExt cx="3025431" cy="963351"/>
          </a:xfrm>
          <a:solidFill>
            <a:schemeClr val="bg1"/>
          </a:solidFill>
        </p:grpSpPr>
        <p:sp>
          <p:nvSpPr>
            <p:cNvPr id="142" name="Нашивка 141"/>
            <p:cNvSpPr/>
            <p:nvPr/>
          </p:nvSpPr>
          <p:spPr>
            <a:xfrm>
              <a:off x="3506691" y="4455315"/>
              <a:ext cx="3025431" cy="963351"/>
            </a:xfrm>
            <a:prstGeom prst="chevron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3" name="Нашивка 4"/>
            <p:cNvSpPr/>
            <p:nvPr/>
          </p:nvSpPr>
          <p:spPr>
            <a:xfrm>
              <a:off x="3988367" y="4455315"/>
              <a:ext cx="2062080" cy="96335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0025" tIns="66675" rIns="66675" bIns="66675" numCol="1" spcCol="1270" anchor="ctr" anchorCtr="0">
              <a:noAutofit/>
            </a:bodyPr>
            <a:lstStyle/>
            <a:p>
              <a:pPr lvl="0" algn="ctr" defTabSz="2222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0" kern="1200"/>
            </a:p>
          </p:txBody>
        </p:sp>
      </p:grpSp>
      <p:sp>
        <p:nvSpPr>
          <p:cNvPr id="144" name="TextBox 143"/>
          <p:cNvSpPr txBox="1"/>
          <p:nvPr/>
        </p:nvSpPr>
        <p:spPr>
          <a:xfrm>
            <a:off x="2073372" y="2102901"/>
            <a:ext cx="31561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dirty="0"/>
              <a:t>Подача страхователем только  заявления </a:t>
            </a:r>
            <a:r>
              <a:rPr lang="ru-RU" sz="1500" dirty="0" smtClean="0"/>
              <a:t>и плана о ФОПМ </a:t>
            </a:r>
            <a:br>
              <a:rPr lang="ru-RU" sz="1500" dirty="0" smtClean="0"/>
            </a:br>
            <a:r>
              <a:rPr lang="ru-RU" sz="1500" b="1" dirty="0" smtClean="0"/>
              <a:t>   </a:t>
            </a:r>
            <a:r>
              <a:rPr lang="ru-RU" sz="1500" b="1" u="sng" dirty="0" smtClean="0"/>
              <a:t>до 1 августа </a:t>
            </a:r>
            <a:r>
              <a:rPr lang="ru-RU" sz="1500" b="1" dirty="0" smtClean="0"/>
              <a:t>текущего</a:t>
            </a:r>
            <a:br>
              <a:rPr lang="ru-RU" sz="1500" b="1" dirty="0" smtClean="0"/>
            </a:br>
            <a:r>
              <a:rPr lang="ru-RU" sz="1500" b="1" dirty="0" smtClean="0"/>
              <a:t> календарного года</a:t>
            </a:r>
            <a:endParaRPr lang="ru-RU" sz="1500" b="1" dirty="0"/>
          </a:p>
        </p:txBody>
      </p:sp>
      <p:grpSp>
        <p:nvGrpSpPr>
          <p:cNvPr id="145" name="Группа 144"/>
          <p:cNvGrpSpPr/>
          <p:nvPr/>
        </p:nvGrpSpPr>
        <p:grpSpPr>
          <a:xfrm>
            <a:off x="6362736" y="1870083"/>
            <a:ext cx="8995434" cy="1492092"/>
            <a:chOff x="3506691" y="4455315"/>
            <a:chExt cx="3025431" cy="963351"/>
          </a:xfrm>
          <a:solidFill>
            <a:schemeClr val="bg1"/>
          </a:solidFill>
        </p:grpSpPr>
        <p:sp>
          <p:nvSpPr>
            <p:cNvPr id="146" name="Нашивка 145"/>
            <p:cNvSpPr/>
            <p:nvPr/>
          </p:nvSpPr>
          <p:spPr>
            <a:xfrm>
              <a:off x="3506691" y="4455315"/>
              <a:ext cx="3025431" cy="963351"/>
            </a:xfrm>
            <a:prstGeom prst="chevron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7" name="Нашивка 4"/>
            <p:cNvSpPr/>
            <p:nvPr/>
          </p:nvSpPr>
          <p:spPr>
            <a:xfrm>
              <a:off x="3988367" y="4455315"/>
              <a:ext cx="2062080" cy="96335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0025" tIns="66675" rIns="66675" bIns="66675" numCol="1" spcCol="1270" anchor="ctr" anchorCtr="0">
              <a:noAutofit/>
            </a:bodyPr>
            <a:lstStyle/>
            <a:p>
              <a:pPr lvl="0" algn="ctr" defTabSz="2222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0" kern="1200"/>
            </a:p>
          </p:txBody>
        </p:sp>
      </p:grpSp>
      <p:sp>
        <p:nvSpPr>
          <p:cNvPr id="148" name="TextBox 147"/>
          <p:cNvSpPr txBox="1"/>
          <p:nvPr/>
        </p:nvSpPr>
        <p:spPr>
          <a:xfrm>
            <a:off x="7213600" y="1884847"/>
            <a:ext cx="77017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85750">
              <a:buFont typeface="Wingdings" panose="05000000000000000000" pitchFamily="2" charset="2"/>
              <a:buChar char="ü"/>
            </a:pPr>
            <a:r>
              <a:rPr lang="ru-RU" sz="1500" b="1" dirty="0" smtClean="0">
                <a:solidFill>
                  <a:srgbClr val="002060"/>
                </a:solidFill>
              </a:rPr>
              <a:t>Решение  о ФОПМ принимается  в течение 10 рабочих дней</a:t>
            </a:r>
            <a:r>
              <a:rPr lang="ru-RU" sz="1500" dirty="0" smtClean="0">
                <a:solidFill>
                  <a:srgbClr val="002060"/>
                </a:solidFill>
              </a:rPr>
              <a:t>.</a:t>
            </a:r>
          </a:p>
          <a:p>
            <a:pPr indent="-285750">
              <a:buFont typeface="Wingdings" panose="05000000000000000000" pitchFamily="2" charset="2"/>
              <a:buChar char="ü"/>
            </a:pPr>
            <a:r>
              <a:rPr lang="ru-RU" sz="1500" dirty="0"/>
              <a:t>Осуществляется проверка страхователя на отсутствие задолженности по уплате страховых взносов (страхователю предоставляется возможность погасить задолженность и повторно обратиться).</a:t>
            </a:r>
          </a:p>
          <a:p>
            <a:pPr indent="-285750">
              <a:buFont typeface="Wingdings" panose="05000000000000000000" pitchFamily="2" charset="2"/>
              <a:buChar char="ü"/>
            </a:pPr>
            <a:r>
              <a:rPr lang="ru-RU" sz="1500" dirty="0"/>
              <a:t> В случае если предусмотренные бюджетом СФР средства на текущий год полностью распределены принимается решение об отказе в ФОПМ.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927806" y="3679158"/>
            <a:ext cx="3491235" cy="1246495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500" dirty="0">
                <a:solidFill>
                  <a:srgbClr val="002060"/>
                </a:solidFill>
              </a:rPr>
              <a:t>Проведение </a:t>
            </a:r>
          </a:p>
          <a:p>
            <a:pPr lvl="0" algn="ctr"/>
            <a:r>
              <a:rPr lang="ru-RU" sz="1500" dirty="0">
                <a:solidFill>
                  <a:srgbClr val="002060"/>
                </a:solidFill>
              </a:rPr>
              <a:t> страхователем мероприятий </a:t>
            </a:r>
            <a:br>
              <a:rPr lang="ru-RU" sz="1500" dirty="0">
                <a:solidFill>
                  <a:srgbClr val="002060"/>
                </a:solidFill>
              </a:rPr>
            </a:br>
            <a:r>
              <a:rPr lang="ru-RU" sz="1500" dirty="0">
                <a:solidFill>
                  <a:srgbClr val="002060"/>
                </a:solidFill>
              </a:rPr>
              <a:t>в соответствии с Правилами </a:t>
            </a:r>
            <a:br>
              <a:rPr lang="ru-RU" sz="1500" dirty="0">
                <a:solidFill>
                  <a:srgbClr val="002060"/>
                </a:solidFill>
              </a:rPr>
            </a:br>
            <a:r>
              <a:rPr lang="ru-RU" sz="1500" dirty="0">
                <a:solidFill>
                  <a:srgbClr val="002060"/>
                </a:solidFill>
              </a:rPr>
              <a:t>в течение года начиная </a:t>
            </a:r>
            <a:br>
              <a:rPr lang="ru-RU" sz="1500" dirty="0">
                <a:solidFill>
                  <a:srgbClr val="002060"/>
                </a:solidFill>
              </a:rPr>
            </a:br>
            <a:r>
              <a:rPr lang="ru-RU" sz="1500" u="sng" dirty="0">
                <a:solidFill>
                  <a:srgbClr val="002060"/>
                </a:solidFill>
              </a:rPr>
              <a:t>с 1 января</a:t>
            </a:r>
            <a:r>
              <a:rPr lang="ru-RU" sz="1500" dirty="0">
                <a:solidFill>
                  <a:srgbClr val="002060"/>
                </a:solidFill>
              </a:rPr>
              <a:t> текущего финансового года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4529631" y="3695016"/>
            <a:ext cx="6217159" cy="1246495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500" b="1" u="sng" dirty="0">
                <a:solidFill>
                  <a:srgbClr val="002060"/>
                </a:solidFill>
              </a:rPr>
              <a:t>Страхователь вправе дополнительно</a:t>
            </a:r>
            <a:r>
              <a:rPr lang="ru-RU" sz="1500" u="sng" dirty="0">
                <a:solidFill>
                  <a:srgbClr val="002060"/>
                </a:solidFill>
              </a:rPr>
              <a:t>, </a:t>
            </a:r>
            <a:r>
              <a:rPr lang="ru-RU" sz="1500" dirty="0">
                <a:solidFill>
                  <a:srgbClr val="002060"/>
                </a:solidFill>
              </a:rPr>
              <a:t>в случае если им первоначально было подано заявление на сумму меньше расчетного объема средств и после получения решения </a:t>
            </a:r>
            <a:r>
              <a:rPr lang="ru-RU" sz="1500" dirty="0" smtClean="0">
                <a:solidFill>
                  <a:srgbClr val="002060"/>
                </a:solidFill>
              </a:rPr>
              <a:t>о </a:t>
            </a:r>
            <a:r>
              <a:rPr lang="ru-RU" sz="1500" dirty="0">
                <a:solidFill>
                  <a:srgbClr val="002060"/>
                </a:solidFill>
              </a:rPr>
              <a:t>финансовом обеспечении предупредительных мер, </a:t>
            </a:r>
            <a:r>
              <a:rPr lang="ru-RU" sz="1500" b="1" u="sng" dirty="0">
                <a:solidFill>
                  <a:srgbClr val="002060"/>
                </a:solidFill>
              </a:rPr>
              <a:t>обратиться до 1 </a:t>
            </a:r>
            <a:r>
              <a:rPr lang="ru-RU" sz="1500" b="1" u="sng" dirty="0" smtClean="0">
                <a:solidFill>
                  <a:srgbClr val="002060"/>
                </a:solidFill>
              </a:rPr>
              <a:t>сентября </a:t>
            </a:r>
            <a:r>
              <a:rPr lang="ru-RU" sz="1500" b="1" u="sng" dirty="0">
                <a:solidFill>
                  <a:srgbClr val="002060"/>
                </a:solidFill>
              </a:rPr>
              <a:t>текущего календарного года </a:t>
            </a:r>
            <a:r>
              <a:rPr lang="ru-RU" sz="1500" b="1" u="sng" dirty="0" smtClean="0">
                <a:solidFill>
                  <a:srgbClr val="002060"/>
                </a:solidFill>
              </a:rPr>
              <a:t>с </a:t>
            </a:r>
            <a:r>
              <a:rPr lang="ru-RU" sz="1500" b="1" u="sng" dirty="0">
                <a:solidFill>
                  <a:srgbClr val="002060"/>
                </a:solidFill>
              </a:rPr>
              <a:t>заявлением и планом </a:t>
            </a:r>
          </a:p>
        </p:txBody>
      </p:sp>
      <p:sp>
        <p:nvSpPr>
          <p:cNvPr id="151" name="Прямоугольник 150"/>
          <p:cNvSpPr/>
          <p:nvPr/>
        </p:nvSpPr>
        <p:spPr>
          <a:xfrm>
            <a:off x="10857380" y="3646217"/>
            <a:ext cx="5035919" cy="1246495"/>
          </a:xfrm>
          <a:prstGeom prst="rect">
            <a:avLst/>
          </a:prstGeom>
          <a:ln w="6350"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ru-RU" sz="1500" u="sng" dirty="0">
                <a:solidFill>
                  <a:srgbClr val="002060"/>
                </a:solidFill>
              </a:rPr>
              <a:t>Страхователь вправе самостоятельно принимать решение о внесении изменений в план финансового обеспечения в пределах разрешенной суммы </a:t>
            </a:r>
            <a:r>
              <a:rPr lang="ru-RU" sz="1500" dirty="0">
                <a:solidFill>
                  <a:srgbClr val="002060"/>
                </a:solidFill>
              </a:rPr>
              <a:t>финансового обеспечения, при этом повторное направление заявления и плана </a:t>
            </a:r>
            <a:r>
              <a:rPr lang="ru-RU" sz="1500" dirty="0" smtClean="0">
                <a:solidFill>
                  <a:srgbClr val="002060"/>
                </a:solidFill>
              </a:rPr>
              <a:t>в </a:t>
            </a:r>
            <a:r>
              <a:rPr lang="ru-RU" sz="1500" dirty="0">
                <a:solidFill>
                  <a:srgbClr val="002060"/>
                </a:solidFill>
              </a:rPr>
              <a:t>отделение СФР не требуется</a:t>
            </a:r>
          </a:p>
        </p:txBody>
      </p:sp>
      <p:grpSp>
        <p:nvGrpSpPr>
          <p:cNvPr id="152" name="Группа 151"/>
          <p:cNvGrpSpPr/>
          <p:nvPr/>
        </p:nvGrpSpPr>
        <p:grpSpPr>
          <a:xfrm>
            <a:off x="1147559" y="5041509"/>
            <a:ext cx="14600442" cy="1663949"/>
            <a:chOff x="3506691" y="4455315"/>
            <a:chExt cx="3025431" cy="963351"/>
          </a:xfrm>
        </p:grpSpPr>
        <p:sp>
          <p:nvSpPr>
            <p:cNvPr id="153" name="Нашивка 152"/>
            <p:cNvSpPr/>
            <p:nvPr/>
          </p:nvSpPr>
          <p:spPr>
            <a:xfrm>
              <a:off x="3506691" y="4455315"/>
              <a:ext cx="3025431" cy="963351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4" name="Нашивка 4"/>
            <p:cNvSpPr/>
            <p:nvPr/>
          </p:nvSpPr>
          <p:spPr>
            <a:xfrm>
              <a:off x="3988367" y="4455315"/>
              <a:ext cx="2062080" cy="9633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0025" tIns="66675" rIns="66675" bIns="66675" numCol="1" spcCol="1270" anchor="ctr" anchorCtr="0">
              <a:noAutofit/>
            </a:bodyPr>
            <a:lstStyle/>
            <a:p>
              <a:pPr lvl="0" algn="ctr" defTabSz="2222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0" kern="1200"/>
            </a:p>
          </p:txBody>
        </p:sp>
      </p:grpSp>
      <p:grpSp>
        <p:nvGrpSpPr>
          <p:cNvPr id="155" name="Группа 154"/>
          <p:cNvGrpSpPr/>
          <p:nvPr/>
        </p:nvGrpSpPr>
        <p:grpSpPr>
          <a:xfrm>
            <a:off x="1572260" y="5142454"/>
            <a:ext cx="5037285" cy="1422276"/>
            <a:chOff x="3506691" y="4455315"/>
            <a:chExt cx="3025431" cy="963351"/>
          </a:xfrm>
          <a:solidFill>
            <a:schemeClr val="bg1"/>
          </a:solidFill>
        </p:grpSpPr>
        <p:sp>
          <p:nvSpPr>
            <p:cNvPr id="156" name="Нашивка 155"/>
            <p:cNvSpPr/>
            <p:nvPr/>
          </p:nvSpPr>
          <p:spPr>
            <a:xfrm>
              <a:off x="3506691" y="4455315"/>
              <a:ext cx="3025431" cy="963351"/>
            </a:xfrm>
            <a:prstGeom prst="chevron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7" name="Нашивка 4"/>
            <p:cNvSpPr/>
            <p:nvPr/>
          </p:nvSpPr>
          <p:spPr>
            <a:xfrm>
              <a:off x="3988367" y="4455315"/>
              <a:ext cx="2062080" cy="96335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0025" tIns="66675" rIns="66675" bIns="66675" numCol="1" spcCol="1270" anchor="ctr" anchorCtr="0">
              <a:noAutofit/>
            </a:bodyPr>
            <a:lstStyle/>
            <a:p>
              <a:pPr lvl="0" algn="ctr" defTabSz="2222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0" kern="1200"/>
            </a:p>
          </p:txBody>
        </p:sp>
      </p:grpSp>
      <p:sp>
        <p:nvSpPr>
          <p:cNvPr id="158" name="TextBox 157"/>
          <p:cNvSpPr txBox="1"/>
          <p:nvPr/>
        </p:nvSpPr>
        <p:spPr>
          <a:xfrm>
            <a:off x="2319687" y="5267625"/>
            <a:ext cx="3431209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500" u="sng" dirty="0" smtClean="0">
                <a:solidFill>
                  <a:srgbClr val="002060"/>
                </a:solidFill>
              </a:rPr>
              <a:t>Предоставление страхователем в ОСФР  документов,  подтверждающих проведение предупредительных мер </a:t>
            </a:r>
            <a:r>
              <a:rPr lang="ru-RU" sz="1500" dirty="0" smtClean="0">
                <a:solidFill>
                  <a:srgbClr val="002060"/>
                </a:solidFill>
              </a:rPr>
              <a:t/>
            </a:r>
            <a:br>
              <a:rPr lang="ru-RU" sz="1500" dirty="0" smtClean="0">
                <a:solidFill>
                  <a:srgbClr val="002060"/>
                </a:solidFill>
              </a:rPr>
            </a:br>
            <a:r>
              <a:rPr lang="ru-RU" sz="1500" dirty="0" smtClean="0">
                <a:solidFill>
                  <a:srgbClr val="002060"/>
                </a:solidFill>
              </a:rPr>
              <a:t>не </a:t>
            </a:r>
            <a:r>
              <a:rPr lang="ru-RU" sz="1500" dirty="0">
                <a:solidFill>
                  <a:srgbClr val="002060"/>
                </a:solidFill>
              </a:rPr>
              <a:t>позднее </a:t>
            </a:r>
            <a:r>
              <a:rPr lang="ru-RU" sz="1500" u="sng" dirty="0">
                <a:solidFill>
                  <a:srgbClr val="002060"/>
                </a:solidFill>
              </a:rPr>
              <a:t>15 ноября </a:t>
            </a:r>
            <a:r>
              <a:rPr lang="ru-RU" sz="1500" dirty="0" smtClean="0">
                <a:solidFill>
                  <a:srgbClr val="002060"/>
                </a:solidFill>
              </a:rPr>
              <a:t>текущего</a:t>
            </a:r>
          </a:p>
          <a:p>
            <a:pPr lvl="0" algn="ctr"/>
            <a:r>
              <a:rPr lang="ru-RU" sz="1500" dirty="0" smtClean="0">
                <a:solidFill>
                  <a:srgbClr val="002060"/>
                </a:solidFill>
              </a:rPr>
              <a:t> </a:t>
            </a:r>
            <a:r>
              <a:rPr lang="ru-RU" sz="1500" dirty="0">
                <a:solidFill>
                  <a:srgbClr val="002060"/>
                </a:solidFill>
              </a:rPr>
              <a:t>финансового </a:t>
            </a:r>
            <a:r>
              <a:rPr lang="ru-RU" sz="1500" dirty="0" smtClean="0">
                <a:solidFill>
                  <a:srgbClr val="002060"/>
                </a:solidFill>
              </a:rPr>
              <a:t>года</a:t>
            </a:r>
          </a:p>
        </p:txBody>
      </p:sp>
      <p:sp>
        <p:nvSpPr>
          <p:cNvPr id="159" name="Прямоугольник 158"/>
          <p:cNvSpPr/>
          <p:nvPr/>
        </p:nvSpPr>
        <p:spPr>
          <a:xfrm>
            <a:off x="6636601" y="5502545"/>
            <a:ext cx="3828830" cy="78760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568" tIns="99568" rIns="99568" bIns="99568" numCol="1" spcCol="1270" anchor="b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500" b="1" dirty="0" smtClean="0">
                <a:solidFill>
                  <a:schemeClr val="bg1"/>
                </a:solidFill>
              </a:rPr>
              <a:t>Решение о возмещении расходов и перечислении средств принимается в </a:t>
            </a:r>
            <a:r>
              <a:rPr lang="ru-RU" sz="1500" b="1" dirty="0">
                <a:solidFill>
                  <a:schemeClr val="bg1"/>
                </a:solidFill>
              </a:rPr>
              <a:t>течение </a:t>
            </a:r>
            <a:r>
              <a:rPr lang="ru-RU" sz="1500" b="1" u="sng" dirty="0">
                <a:solidFill>
                  <a:schemeClr val="bg1"/>
                </a:solidFill>
              </a:rPr>
              <a:t>15 </a:t>
            </a:r>
            <a:r>
              <a:rPr lang="ru-RU" sz="1500" b="1" u="sng" dirty="0" smtClean="0">
                <a:solidFill>
                  <a:schemeClr val="bg1"/>
                </a:solidFill>
              </a:rPr>
              <a:t>рабочих </a:t>
            </a:r>
            <a:r>
              <a:rPr lang="ru-RU" sz="1500" b="1" u="sng" dirty="0">
                <a:solidFill>
                  <a:schemeClr val="bg1"/>
                </a:solidFill>
              </a:rPr>
              <a:t>дней</a:t>
            </a:r>
          </a:p>
        </p:txBody>
      </p:sp>
      <p:grpSp>
        <p:nvGrpSpPr>
          <p:cNvPr id="160" name="Группа 159"/>
          <p:cNvGrpSpPr/>
          <p:nvPr/>
        </p:nvGrpSpPr>
        <p:grpSpPr>
          <a:xfrm>
            <a:off x="10684846" y="5184422"/>
            <a:ext cx="4816685" cy="1380308"/>
            <a:chOff x="3506691" y="4455315"/>
            <a:chExt cx="3025431" cy="963351"/>
          </a:xfrm>
          <a:solidFill>
            <a:schemeClr val="bg1"/>
          </a:solidFill>
        </p:grpSpPr>
        <p:sp>
          <p:nvSpPr>
            <p:cNvPr id="161" name="Нашивка 160"/>
            <p:cNvSpPr/>
            <p:nvPr/>
          </p:nvSpPr>
          <p:spPr>
            <a:xfrm>
              <a:off x="3506691" y="4455315"/>
              <a:ext cx="3025431" cy="963351"/>
            </a:xfrm>
            <a:prstGeom prst="chevron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2" name="Нашивка 4"/>
            <p:cNvSpPr/>
            <p:nvPr/>
          </p:nvSpPr>
          <p:spPr>
            <a:xfrm>
              <a:off x="3988367" y="4455315"/>
              <a:ext cx="2062080" cy="96335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0025" tIns="66675" rIns="66675" bIns="66675" numCol="1" spcCol="1270" anchor="ctr" anchorCtr="0">
              <a:noAutofit/>
            </a:bodyPr>
            <a:lstStyle/>
            <a:p>
              <a:pPr lvl="0" algn="ctr" defTabSz="2222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0" kern="1200"/>
            </a:p>
          </p:txBody>
        </p:sp>
      </p:grpSp>
      <p:sp>
        <p:nvSpPr>
          <p:cNvPr id="163" name="TextBox 162"/>
          <p:cNvSpPr txBox="1"/>
          <p:nvPr/>
        </p:nvSpPr>
        <p:spPr>
          <a:xfrm>
            <a:off x="11451706" y="5507141"/>
            <a:ext cx="358302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u="sng" dirty="0" smtClean="0">
                <a:solidFill>
                  <a:srgbClr val="002060"/>
                </a:solidFill>
              </a:rPr>
              <a:t>Возмещение </a:t>
            </a:r>
          </a:p>
          <a:p>
            <a:pPr lvl="0" algn="ctr"/>
            <a:r>
              <a:rPr lang="ru-RU" sz="1500" u="sng" dirty="0" smtClean="0">
                <a:solidFill>
                  <a:srgbClr val="002060"/>
                </a:solidFill>
              </a:rPr>
              <a:t>расходов </a:t>
            </a:r>
            <a:r>
              <a:rPr lang="ru-RU" sz="1500" u="sng" dirty="0">
                <a:solidFill>
                  <a:srgbClr val="002060"/>
                </a:solidFill>
              </a:rPr>
              <a:t>на оплату предупредительных </a:t>
            </a:r>
            <a:r>
              <a:rPr lang="ru-RU" sz="1500" u="sng" dirty="0" smtClean="0">
                <a:solidFill>
                  <a:srgbClr val="002060"/>
                </a:solidFill>
              </a:rPr>
              <a:t>мер </a:t>
            </a:r>
            <a:endParaRPr lang="ru-RU" sz="1500" dirty="0">
              <a:solidFill>
                <a:srgbClr val="002060"/>
              </a:solidFill>
            </a:endParaRPr>
          </a:p>
        </p:txBody>
      </p:sp>
      <p:sp>
        <p:nvSpPr>
          <p:cNvPr id="164" name="Стрелка вниз 163"/>
          <p:cNvSpPr/>
          <p:nvPr/>
        </p:nvSpPr>
        <p:spPr>
          <a:xfrm>
            <a:off x="7213600" y="6637988"/>
            <a:ext cx="1337990" cy="420891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5" name="Стрелка вправо с вырезом 164"/>
          <p:cNvSpPr/>
          <p:nvPr/>
        </p:nvSpPr>
        <p:spPr>
          <a:xfrm>
            <a:off x="927806" y="6906401"/>
            <a:ext cx="14820194" cy="545191"/>
          </a:xfrm>
          <a:prstGeom prst="notchedRightArrow">
            <a:avLst/>
          </a:prstGeom>
          <a:blipFill rotWithShape="0">
            <a:blip r:embed="rId14"/>
            <a:stretch>
              <a:fillRect/>
            </a:stretch>
          </a:blip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66" name="Группа 165"/>
          <p:cNvGrpSpPr/>
          <p:nvPr/>
        </p:nvGrpSpPr>
        <p:grpSpPr>
          <a:xfrm>
            <a:off x="1098754" y="7498789"/>
            <a:ext cx="14310648" cy="1441562"/>
            <a:chOff x="289281" y="4045835"/>
            <a:chExt cx="11250351" cy="1057619"/>
          </a:xfrm>
        </p:grpSpPr>
        <p:sp>
          <p:nvSpPr>
            <p:cNvPr id="167" name="Прямоугольник 166"/>
            <p:cNvSpPr/>
            <p:nvPr/>
          </p:nvSpPr>
          <p:spPr>
            <a:xfrm>
              <a:off x="289281" y="4045835"/>
              <a:ext cx="11250351" cy="105761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ru-RU" altLang="ru-RU" sz="13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168" name="Прямоугольник 167"/>
            <p:cNvSpPr/>
            <p:nvPr/>
          </p:nvSpPr>
          <p:spPr>
            <a:xfrm>
              <a:off x="3267099" y="4199528"/>
              <a:ext cx="2217585" cy="769373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ru-RU" altLang="ru-RU" sz="1500" dirty="0">
                  <a:solidFill>
                    <a:schemeClr val="tx1"/>
                  </a:solidFill>
                </a:rPr>
                <a:t>Проверка</a:t>
              </a:r>
              <a:r>
                <a:rPr lang="ru-RU" altLang="ru-RU" sz="1500" dirty="0" smtClean="0">
                  <a:solidFill>
                    <a:srgbClr val="C00000"/>
                  </a:solidFill>
                </a:rPr>
                <a:t> </a:t>
              </a:r>
              <a:r>
                <a:rPr lang="ru-RU" altLang="ru-RU" sz="1500" dirty="0">
                  <a:solidFill>
                    <a:schemeClr val="tx1"/>
                  </a:solidFill>
                </a:rPr>
                <a:t>при необходимости </a:t>
              </a:r>
              <a:r>
                <a:rPr lang="ru-RU" altLang="ru-RU" sz="1500" dirty="0" smtClean="0">
                  <a:solidFill>
                    <a:schemeClr val="tx1"/>
                  </a:solidFill>
                </a:rPr>
                <a:t>сведений, поступающих по СМЭВ</a:t>
              </a:r>
              <a:endParaRPr lang="ru-RU" altLang="ru-RU" sz="1500" dirty="0">
                <a:solidFill>
                  <a:schemeClr val="tx1"/>
                </a:solidFill>
              </a:endParaRPr>
            </a:p>
          </p:txBody>
        </p:sp>
        <p:sp>
          <p:nvSpPr>
            <p:cNvPr id="169" name="Прямоугольник 168"/>
            <p:cNvSpPr/>
            <p:nvPr/>
          </p:nvSpPr>
          <p:spPr>
            <a:xfrm>
              <a:off x="5682414" y="4205304"/>
              <a:ext cx="2662405" cy="769373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ru-RU" sz="1500" dirty="0">
                  <a:solidFill>
                    <a:schemeClr val="tx1"/>
                  </a:solidFill>
                </a:rPr>
                <a:t>И</a:t>
              </a:r>
              <a:r>
                <a:rPr lang="ru-RU" sz="1500" dirty="0" smtClean="0">
                  <a:solidFill>
                    <a:schemeClr val="tx1"/>
                  </a:solidFill>
                </a:rPr>
                <a:t>справление и (или) доработка страхователем выявленных замечаний (до 5 рабочих  дней</a:t>
              </a:r>
              <a:r>
                <a:rPr lang="ru-RU" sz="1500" dirty="0">
                  <a:solidFill>
                    <a:schemeClr val="tx1"/>
                  </a:solidFill>
                </a:rPr>
                <a:t>) </a:t>
              </a:r>
              <a:r>
                <a:rPr lang="ru-RU" sz="1500" dirty="0" smtClean="0">
                  <a:solidFill>
                    <a:schemeClr val="tx1"/>
                  </a:solidFill>
                </a:rPr>
                <a:t>при </a:t>
              </a:r>
              <a:r>
                <a:rPr lang="ru-RU" sz="1500" dirty="0">
                  <a:solidFill>
                    <a:schemeClr val="tx1"/>
                  </a:solidFill>
                </a:rPr>
                <a:t>необходимости</a:t>
              </a:r>
              <a:endParaRPr lang="ru-RU" altLang="ru-RU" sz="1500" dirty="0">
                <a:solidFill>
                  <a:schemeClr val="tx1"/>
                </a:solidFill>
              </a:endParaRPr>
            </a:p>
          </p:txBody>
        </p:sp>
        <p:sp>
          <p:nvSpPr>
            <p:cNvPr id="170" name="Прямоугольник 169"/>
            <p:cNvSpPr/>
            <p:nvPr/>
          </p:nvSpPr>
          <p:spPr>
            <a:xfrm>
              <a:off x="8644100" y="4189958"/>
              <a:ext cx="2698730" cy="769373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ru-RU" altLang="ru-RU" sz="1500" dirty="0">
                  <a:solidFill>
                    <a:schemeClr val="tx1"/>
                  </a:solidFill>
                </a:rPr>
                <a:t>Принятие </a:t>
              </a:r>
              <a:r>
                <a:rPr lang="ru-RU" altLang="ru-RU" sz="1500" dirty="0" smtClean="0">
                  <a:solidFill>
                    <a:schemeClr val="tx1"/>
                  </a:solidFill>
                </a:rPr>
                <a:t>решения </a:t>
              </a:r>
              <a:r>
                <a:rPr lang="ru-RU" altLang="ru-RU" sz="1500" dirty="0">
                  <a:solidFill>
                    <a:schemeClr val="tx1"/>
                  </a:solidFill>
                </a:rPr>
                <a:t>о </a:t>
              </a:r>
              <a:r>
                <a:rPr lang="ru-RU" altLang="ru-RU" sz="1500" dirty="0" smtClean="0">
                  <a:solidFill>
                    <a:schemeClr val="tx1"/>
                  </a:solidFill>
                </a:rPr>
                <a:t>возмещении / отказе в возмещении средств страхователю</a:t>
              </a:r>
              <a:endParaRPr lang="ru-RU" altLang="ru-RU" sz="1500" dirty="0">
                <a:solidFill>
                  <a:schemeClr val="tx1"/>
                </a:solidFill>
              </a:endParaRPr>
            </a:p>
          </p:txBody>
        </p:sp>
        <p:sp>
          <p:nvSpPr>
            <p:cNvPr id="171" name="Прямоугольник 170"/>
            <p:cNvSpPr/>
            <p:nvPr/>
          </p:nvSpPr>
          <p:spPr>
            <a:xfrm>
              <a:off x="373435" y="4199718"/>
              <a:ext cx="2607099" cy="782983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ru-RU" altLang="ru-RU" sz="1200" b="1" dirty="0" smtClean="0">
                  <a:solidFill>
                    <a:schemeClr val="tx1"/>
                  </a:solidFill>
                </a:rPr>
                <a:t> </a:t>
              </a:r>
              <a:r>
                <a:rPr lang="ru-RU" altLang="ru-RU" sz="1500" dirty="0" smtClean="0">
                  <a:solidFill>
                    <a:schemeClr val="tx1"/>
                  </a:solidFill>
                </a:rPr>
                <a:t>Рассмотрение всех поступивших документов и занесение данных </a:t>
              </a:r>
              <a:br>
                <a:rPr lang="ru-RU" altLang="ru-RU" sz="1500" dirty="0" smtClean="0">
                  <a:solidFill>
                    <a:schemeClr val="tx1"/>
                  </a:solidFill>
                </a:rPr>
              </a:br>
              <a:r>
                <a:rPr lang="ru-RU" altLang="ru-RU" sz="1500" dirty="0" smtClean="0">
                  <a:solidFill>
                    <a:schemeClr val="tx1"/>
                  </a:solidFill>
                </a:rPr>
                <a:t>в ФК ФОПМ</a:t>
              </a:r>
              <a:endParaRPr lang="ru-RU" altLang="ru-RU" sz="1500" dirty="0">
                <a:solidFill>
                  <a:schemeClr val="tx1"/>
                </a:solidFill>
              </a:endParaRPr>
            </a:p>
          </p:txBody>
        </p:sp>
      </p:grpSp>
      <p:sp>
        <p:nvSpPr>
          <p:cNvPr id="172" name="Овал 171"/>
          <p:cNvSpPr/>
          <p:nvPr/>
        </p:nvSpPr>
        <p:spPr>
          <a:xfrm>
            <a:off x="3014693" y="7058879"/>
            <a:ext cx="196789" cy="20712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3" name="Овал 172"/>
          <p:cNvSpPr/>
          <p:nvPr/>
        </p:nvSpPr>
        <p:spPr>
          <a:xfrm>
            <a:off x="7810908" y="7058879"/>
            <a:ext cx="196789" cy="207128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5" name="Овал 174"/>
          <p:cNvSpPr/>
          <p:nvPr/>
        </p:nvSpPr>
        <p:spPr>
          <a:xfrm>
            <a:off x="13566476" y="7038139"/>
            <a:ext cx="196789" cy="20712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2596799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4219</TotalTime>
  <Words>1515</Words>
  <Application>Microsoft Office PowerPoint</Application>
  <PresentationFormat>Произвольный</PresentationFormat>
  <Paragraphs>121</Paragraphs>
  <Slides>14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4" baseType="lpstr">
      <vt:lpstr>Arial</vt:lpstr>
      <vt:lpstr>Calibri</vt:lpstr>
      <vt:lpstr>Calibri-Light</vt:lpstr>
      <vt:lpstr>Montserrat</vt:lpstr>
      <vt:lpstr>Montserrat-Medium</vt:lpstr>
      <vt:lpstr>Montserrat-SemiBold</vt:lpstr>
      <vt:lpstr>MyriadPro-Cond</vt:lpstr>
      <vt:lpstr>Wingdings</vt:lpstr>
      <vt:lpstr>Office Theme</vt:lpstr>
      <vt:lpstr>Лист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Игорь Лезин;Вдовин Дмитрий</dc:creator>
  <cp:lastModifiedBy>Лезин Игорь Владимирович</cp:lastModifiedBy>
  <cp:revision>512</cp:revision>
  <cp:lastPrinted>2024-11-26T10:26:33Z</cp:lastPrinted>
  <dcterms:created xsi:type="dcterms:W3CDTF">2023-05-03T09:25:15Z</dcterms:created>
  <dcterms:modified xsi:type="dcterms:W3CDTF">2025-02-25T13:41:07Z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2023-05-03T00:00:00Z</vt:filetime>
  </property>
  <property fmtid="{D5CDD505-2E9C-101B-9397-08002B2CF9AE}" pid="3" name="Creator">
    <vt:lpwstr>Adobe InDesign 16.1 (Macintosh)</vt:lpwstr>
  </property>
  <property fmtid="{D5CDD505-2E9C-101B-9397-08002B2CF9AE}" pid="4" name="LastSaved">
    <vt:filetime>2023-05-03T00:00:00Z</vt:filetime>
  </property>
</Properties>
</file>