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93" r:id="rId1"/>
  </p:sldMasterIdLst>
  <p:notesMasterIdLst>
    <p:notesMasterId r:id="rId13"/>
  </p:notesMasterIdLst>
  <p:handoutMasterIdLst>
    <p:handoutMasterId r:id="rId14"/>
  </p:handoutMasterIdLst>
  <p:sldIdLst>
    <p:sldId id="443" r:id="rId2"/>
    <p:sldId id="469" r:id="rId3"/>
    <p:sldId id="461" r:id="rId4"/>
    <p:sldId id="470" r:id="rId5"/>
    <p:sldId id="459" r:id="rId6"/>
    <p:sldId id="471" r:id="rId7"/>
    <p:sldId id="467" r:id="rId8"/>
    <p:sldId id="472" r:id="rId9"/>
    <p:sldId id="468" r:id="rId10"/>
    <p:sldId id="474" r:id="rId11"/>
    <p:sldId id="473" r:id="rId12"/>
  </p:sldIdLst>
  <p:sldSz cx="12192000" cy="6858000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323"/>
    <a:srgbClr val="4ED26D"/>
    <a:srgbClr val="F85D10"/>
    <a:srgbClr val="F97939"/>
    <a:srgbClr val="F86D28"/>
    <a:srgbClr val="F1EB77"/>
    <a:srgbClr val="ECE44A"/>
    <a:srgbClr val="F5F199"/>
    <a:srgbClr val="F3B415"/>
    <a:srgbClr val="05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514" autoAdjust="0"/>
  </p:normalViewPr>
  <p:slideViewPr>
    <p:cSldViewPr>
      <p:cViewPr varScale="1">
        <p:scale>
          <a:sx n="107" d="100"/>
          <a:sy n="107" d="100"/>
        </p:scale>
        <p:origin x="-75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387A3-EBDC-4D0F-AD73-552E7917415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115AAC-5134-4824-932B-2B7D1A86E7D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опасностей и профессиональных рисков</a:t>
          </a:r>
          <a:endParaRPr lang="ru-RU" sz="2500" b="1" dirty="0"/>
        </a:p>
      </dgm:t>
    </dgm:pt>
    <dgm:pt modelId="{F50982E7-D787-465F-BA90-7AA0984586BB}" type="parTrans" cxnId="{14B02534-A974-406B-B0FA-8BDB6B557731}">
      <dgm:prSet/>
      <dgm:spPr/>
      <dgm:t>
        <a:bodyPr/>
        <a:lstStyle/>
        <a:p>
          <a:endParaRPr lang="ru-RU"/>
        </a:p>
      </dgm:t>
    </dgm:pt>
    <dgm:pt modelId="{8CF40657-A573-47A8-BEC9-589AAC3BD9A6}" type="sibTrans" cxnId="{14B02534-A974-406B-B0FA-8BDB6B557731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8193F8A0-1D51-49D5-9AEF-00BC49BE5EE2}">
      <dgm:prSet phldrT="[Текст]" custT="1"/>
      <dgm:spPr>
        <a:solidFill>
          <a:srgbClr val="4ED26D"/>
        </a:solidFill>
      </dgm:spPr>
      <dgm:t>
        <a:bodyPr/>
        <a:lstStyle/>
        <a:p>
          <a:pPr algn="ctr"/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регулярный анализ опасностей и профессиональных рисков</a:t>
          </a:r>
          <a:endParaRPr lang="ru-RU" sz="2500" b="1" dirty="0"/>
        </a:p>
      </dgm:t>
    </dgm:pt>
    <dgm:pt modelId="{74B18E77-E5B1-461C-B8D3-A3280AB2A3B1}" type="parTrans" cxnId="{0A3AB8D4-BCEB-4431-BEDB-9A1ED6CB83A6}">
      <dgm:prSet/>
      <dgm:spPr/>
      <dgm:t>
        <a:bodyPr/>
        <a:lstStyle/>
        <a:p>
          <a:endParaRPr lang="ru-RU"/>
        </a:p>
      </dgm:t>
    </dgm:pt>
    <dgm:pt modelId="{9C88AD18-0FC6-4397-9AD7-A3F0C3360D16}" type="sibTrans" cxnId="{0A3AB8D4-BCEB-4431-BEDB-9A1ED6CB83A6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68BA4040-C1B5-4741-9C46-6043E7698BC9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опасностей и профессиональных рисков</a:t>
          </a:r>
          <a:endParaRPr lang="ru-RU" sz="2500" b="1" dirty="0"/>
        </a:p>
      </dgm:t>
    </dgm:pt>
    <dgm:pt modelId="{6E605CC5-AB6F-4EF6-9C70-C4431CD179CA}" type="parTrans" cxnId="{A134DBF4-80BD-4077-8B42-CB5F07B464E5}">
      <dgm:prSet/>
      <dgm:spPr/>
      <dgm:t>
        <a:bodyPr/>
        <a:lstStyle/>
        <a:p>
          <a:endParaRPr lang="ru-RU"/>
        </a:p>
      </dgm:t>
    </dgm:pt>
    <dgm:pt modelId="{28345848-356A-4E94-AEE0-C203D1BA305A}" type="sibTrans" cxnId="{A134DBF4-80BD-4077-8B42-CB5F07B464E5}">
      <dgm:prSet/>
      <dgm:spPr/>
      <dgm:t>
        <a:bodyPr/>
        <a:lstStyle/>
        <a:p>
          <a:endParaRPr lang="ru-RU"/>
        </a:p>
      </dgm:t>
    </dgm:pt>
    <dgm:pt modelId="{0600EA35-56DF-4D7A-AF12-AA5DA87E8434}" type="pres">
      <dgm:prSet presAssocID="{2CD387A3-EBDC-4D0F-AD73-552E791741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EE978-67E4-4F9F-95A0-440DF7B4B928}" type="pres">
      <dgm:prSet presAssocID="{2CD387A3-EBDC-4D0F-AD73-552E79174159}" presName="dummyMaxCanvas" presStyleCnt="0">
        <dgm:presLayoutVars/>
      </dgm:prSet>
      <dgm:spPr/>
    </dgm:pt>
    <dgm:pt modelId="{7767E23C-D56D-402F-8C7B-14D8CCCC85F7}" type="pres">
      <dgm:prSet presAssocID="{2CD387A3-EBDC-4D0F-AD73-552E79174159}" presName="ThreeNodes_1" presStyleLbl="node1" presStyleIdx="0" presStyleCnt="3" custLinFactNeighborX="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11102-B219-401B-810A-E4C0CBC582D0}" type="pres">
      <dgm:prSet presAssocID="{2CD387A3-EBDC-4D0F-AD73-552E7917415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ACCB3-5BA5-4D37-BE5F-8248ECEFAF5F}" type="pres">
      <dgm:prSet presAssocID="{2CD387A3-EBDC-4D0F-AD73-552E79174159}" presName="ThreeNodes_3" presStyleLbl="node1" presStyleIdx="2" presStyleCnt="3" custLinFactNeighborX="71" custLinFactNeighborY="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BE0E-BA23-4FE7-9D01-1D45BBD3D7CB}" type="pres">
      <dgm:prSet presAssocID="{2CD387A3-EBDC-4D0F-AD73-552E7917415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AACB8-79E1-448A-889A-F1789CB5C5FA}" type="pres">
      <dgm:prSet presAssocID="{2CD387A3-EBDC-4D0F-AD73-552E7917415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C90AB-303D-4185-83E4-F1D2C251F0D9}" type="pres">
      <dgm:prSet presAssocID="{2CD387A3-EBDC-4D0F-AD73-552E7917415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4CF19-C9A5-4536-89E0-A45D6F22A40A}" type="pres">
      <dgm:prSet presAssocID="{2CD387A3-EBDC-4D0F-AD73-552E7917415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21207-C2D7-4A46-B363-755E3E6B73E9}" type="pres">
      <dgm:prSet presAssocID="{2CD387A3-EBDC-4D0F-AD73-552E7917415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115AB-4997-4DCE-8252-1B5AB4A6C9DF}" type="presOf" srcId="{B1115AAC-5134-4824-932B-2B7D1A86E7D0}" destId="{878C90AB-303D-4185-83E4-F1D2C251F0D9}" srcOrd="1" destOrd="0" presId="urn:microsoft.com/office/officeart/2005/8/layout/vProcess5"/>
    <dgm:cxn modelId="{1C94D3E7-4986-44E1-B445-7DFD88CBD0BA}" type="presOf" srcId="{8193F8A0-1D51-49D5-9AEF-00BC49BE5EE2}" destId="{AD54CF19-C9A5-4536-89E0-A45D6F22A40A}" srcOrd="1" destOrd="0" presId="urn:microsoft.com/office/officeart/2005/8/layout/vProcess5"/>
    <dgm:cxn modelId="{14B02534-A974-406B-B0FA-8BDB6B557731}" srcId="{2CD387A3-EBDC-4D0F-AD73-552E79174159}" destId="{B1115AAC-5134-4824-932B-2B7D1A86E7D0}" srcOrd="0" destOrd="0" parTransId="{F50982E7-D787-465F-BA90-7AA0984586BB}" sibTransId="{8CF40657-A573-47A8-BEC9-589AAC3BD9A6}"/>
    <dgm:cxn modelId="{82036E61-3B17-4BE9-B556-AAC168898A55}" type="presOf" srcId="{9C88AD18-0FC6-4397-9AD7-A3F0C3360D16}" destId="{7FAAACB8-79E1-448A-889A-F1789CB5C5FA}" srcOrd="0" destOrd="0" presId="urn:microsoft.com/office/officeart/2005/8/layout/vProcess5"/>
    <dgm:cxn modelId="{8B97D024-F907-4CE0-B5AA-457828154D77}" type="presOf" srcId="{B1115AAC-5134-4824-932B-2B7D1A86E7D0}" destId="{7767E23C-D56D-402F-8C7B-14D8CCCC85F7}" srcOrd="0" destOrd="0" presId="urn:microsoft.com/office/officeart/2005/8/layout/vProcess5"/>
    <dgm:cxn modelId="{A134DBF4-80BD-4077-8B42-CB5F07B464E5}" srcId="{2CD387A3-EBDC-4D0F-AD73-552E79174159}" destId="{68BA4040-C1B5-4741-9C46-6043E7698BC9}" srcOrd="2" destOrd="0" parTransId="{6E605CC5-AB6F-4EF6-9C70-C4431CD179CA}" sibTransId="{28345848-356A-4E94-AEE0-C203D1BA305A}"/>
    <dgm:cxn modelId="{53FF7CFC-7EEC-4DF0-B8E6-F222E3C136D3}" type="presOf" srcId="{8193F8A0-1D51-49D5-9AEF-00BC49BE5EE2}" destId="{8EE11102-B219-401B-810A-E4C0CBC582D0}" srcOrd="0" destOrd="0" presId="urn:microsoft.com/office/officeart/2005/8/layout/vProcess5"/>
    <dgm:cxn modelId="{A3260EA8-AC58-4CC5-AA75-5F7CFE9C4584}" type="presOf" srcId="{68BA4040-C1B5-4741-9C46-6043E7698BC9}" destId="{FD5ACCB3-5BA5-4D37-BE5F-8248ECEFAF5F}" srcOrd="0" destOrd="0" presId="urn:microsoft.com/office/officeart/2005/8/layout/vProcess5"/>
    <dgm:cxn modelId="{465D088A-481A-4CF2-A888-FAEEE7E4F32D}" type="presOf" srcId="{68BA4040-C1B5-4741-9C46-6043E7698BC9}" destId="{AC821207-C2D7-4A46-B363-755E3E6B73E9}" srcOrd="1" destOrd="0" presId="urn:microsoft.com/office/officeart/2005/8/layout/vProcess5"/>
    <dgm:cxn modelId="{C49B8C2D-1C33-4FEF-9D7A-FE159C09812B}" type="presOf" srcId="{2CD387A3-EBDC-4D0F-AD73-552E79174159}" destId="{0600EA35-56DF-4D7A-AF12-AA5DA87E8434}" srcOrd="0" destOrd="0" presId="urn:microsoft.com/office/officeart/2005/8/layout/vProcess5"/>
    <dgm:cxn modelId="{1094E362-CF50-40DC-B66D-9B1D44625D4B}" type="presOf" srcId="{8CF40657-A573-47A8-BEC9-589AAC3BD9A6}" destId="{C2BEBE0E-BA23-4FE7-9D01-1D45BBD3D7CB}" srcOrd="0" destOrd="0" presId="urn:microsoft.com/office/officeart/2005/8/layout/vProcess5"/>
    <dgm:cxn modelId="{0A3AB8D4-BCEB-4431-BEDB-9A1ED6CB83A6}" srcId="{2CD387A3-EBDC-4D0F-AD73-552E79174159}" destId="{8193F8A0-1D51-49D5-9AEF-00BC49BE5EE2}" srcOrd="1" destOrd="0" parTransId="{74B18E77-E5B1-461C-B8D3-A3280AB2A3B1}" sibTransId="{9C88AD18-0FC6-4397-9AD7-A3F0C3360D16}"/>
    <dgm:cxn modelId="{37DCA78B-3095-4080-B465-564967FC51C8}" type="presParOf" srcId="{0600EA35-56DF-4D7A-AF12-AA5DA87E8434}" destId="{FBAEE978-67E4-4F9F-95A0-440DF7B4B928}" srcOrd="0" destOrd="0" presId="urn:microsoft.com/office/officeart/2005/8/layout/vProcess5"/>
    <dgm:cxn modelId="{642D3A19-D0C5-48F9-A0BC-A4013E449B64}" type="presParOf" srcId="{0600EA35-56DF-4D7A-AF12-AA5DA87E8434}" destId="{7767E23C-D56D-402F-8C7B-14D8CCCC85F7}" srcOrd="1" destOrd="0" presId="urn:microsoft.com/office/officeart/2005/8/layout/vProcess5"/>
    <dgm:cxn modelId="{C5DB6171-6082-4966-80E1-0501846ACABC}" type="presParOf" srcId="{0600EA35-56DF-4D7A-AF12-AA5DA87E8434}" destId="{8EE11102-B219-401B-810A-E4C0CBC582D0}" srcOrd="2" destOrd="0" presId="urn:microsoft.com/office/officeart/2005/8/layout/vProcess5"/>
    <dgm:cxn modelId="{168DBED6-597E-451C-9700-44805DD26CB7}" type="presParOf" srcId="{0600EA35-56DF-4D7A-AF12-AA5DA87E8434}" destId="{FD5ACCB3-5BA5-4D37-BE5F-8248ECEFAF5F}" srcOrd="3" destOrd="0" presId="urn:microsoft.com/office/officeart/2005/8/layout/vProcess5"/>
    <dgm:cxn modelId="{62CAEC78-C7B1-4084-A80D-BF29134145E1}" type="presParOf" srcId="{0600EA35-56DF-4D7A-AF12-AA5DA87E8434}" destId="{C2BEBE0E-BA23-4FE7-9D01-1D45BBD3D7CB}" srcOrd="4" destOrd="0" presId="urn:microsoft.com/office/officeart/2005/8/layout/vProcess5"/>
    <dgm:cxn modelId="{11C5B9FD-E7E7-4337-A034-AB701DE888D0}" type="presParOf" srcId="{0600EA35-56DF-4D7A-AF12-AA5DA87E8434}" destId="{7FAAACB8-79E1-448A-889A-F1789CB5C5FA}" srcOrd="5" destOrd="0" presId="urn:microsoft.com/office/officeart/2005/8/layout/vProcess5"/>
    <dgm:cxn modelId="{E6300130-91AC-4876-B59B-25EB57A5AE70}" type="presParOf" srcId="{0600EA35-56DF-4D7A-AF12-AA5DA87E8434}" destId="{878C90AB-303D-4185-83E4-F1D2C251F0D9}" srcOrd="6" destOrd="0" presId="urn:microsoft.com/office/officeart/2005/8/layout/vProcess5"/>
    <dgm:cxn modelId="{D151C3F9-DA5F-4D43-94CF-506637983472}" type="presParOf" srcId="{0600EA35-56DF-4D7A-AF12-AA5DA87E8434}" destId="{AD54CF19-C9A5-4536-89E0-A45D6F22A40A}" srcOrd="7" destOrd="0" presId="urn:microsoft.com/office/officeart/2005/8/layout/vProcess5"/>
    <dgm:cxn modelId="{EFDA161B-FA4E-4B08-87A2-F11719AEDFCF}" type="presParOf" srcId="{0600EA35-56DF-4D7A-AF12-AA5DA87E8434}" destId="{AC821207-C2D7-4A46-B363-755E3E6B73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307DE-FDA7-4880-A125-3F506CDFDFE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ADF88-5A6E-429F-A7A6-46A90DE627D3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20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1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710C9-8942-4697-87D8-A6F101E87D93}" type="parTrans" cxnId="{20EAB3AD-BDD0-4081-94E1-18BD23E15AE1}">
      <dgm:prSet/>
      <dgm:spPr/>
      <dgm:t>
        <a:bodyPr/>
        <a:lstStyle/>
        <a:p>
          <a:endParaRPr lang="ru-RU"/>
        </a:p>
      </dgm:t>
    </dgm:pt>
    <dgm:pt modelId="{43A29A8D-3A75-4854-B513-1BF99275E9DC}" type="sibTrans" cxnId="{20EAB3AD-BDD0-4081-94E1-18BD23E15AE1}">
      <dgm:prSet/>
      <dgm:spPr/>
      <dgm:t>
        <a:bodyPr/>
        <a:lstStyle/>
        <a:p>
          <a:endParaRPr lang="ru-RU"/>
        </a:p>
      </dgm:t>
    </dgm:pt>
    <dgm:pt modelId="{F5226081-F074-4233-B8D8-A854016B7EBD}">
      <dgm:prSet phldrT="[Текст]" custT="1"/>
      <dgm:spPr>
        <a:solidFill>
          <a:srgbClr val="F1EB77">
            <a:alpha val="89804"/>
          </a:srgbClr>
        </a:solidFill>
      </dgm:spPr>
      <dgm:t>
        <a:bodyPr/>
        <a:lstStyle/>
        <a:p>
          <a:pPr algn="l"/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 состава  комиссии  по  оценке  рисков,  определение  методов оценки  уровней  профессиональных  рисков</a:t>
          </a:r>
          <a: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C97B3-6CF8-4289-9DA0-412EB4B748C6}" type="parTrans" cxnId="{AF0BCC68-5BC9-4973-A6F4-3262420522B7}">
      <dgm:prSet/>
      <dgm:spPr/>
      <dgm:t>
        <a:bodyPr/>
        <a:lstStyle/>
        <a:p>
          <a:endParaRPr lang="ru-RU"/>
        </a:p>
      </dgm:t>
    </dgm:pt>
    <dgm:pt modelId="{8661C18D-EB36-4598-BB78-2709157AD7C0}" type="sibTrans" cxnId="{AF0BCC68-5BC9-4973-A6F4-3262420522B7}">
      <dgm:prSet/>
      <dgm:spPr/>
      <dgm:t>
        <a:bodyPr/>
        <a:lstStyle/>
        <a:p>
          <a:endParaRPr lang="ru-RU"/>
        </a:p>
      </dgm:t>
    </dgm:pt>
    <dgm:pt modelId="{9D8564A5-543C-4B07-9963-40D1BB5A34BC}">
      <dgm:prSet phldrT="[Текст]" custT="1"/>
      <dgm:spPr>
        <a:solidFill>
          <a:srgbClr val="F85D10"/>
        </a:solidFill>
      </dgm:spPr>
      <dgm:t>
        <a:bodyPr/>
        <a:lstStyle/>
        <a:p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2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4DD7B-8D8E-413A-B66D-E4139D7FBB8C}" type="parTrans" cxnId="{5C31601F-8D79-4B90-863F-6211B9D2464A}">
      <dgm:prSet/>
      <dgm:spPr/>
      <dgm:t>
        <a:bodyPr/>
        <a:lstStyle/>
        <a:p>
          <a:endParaRPr lang="ru-RU"/>
        </a:p>
      </dgm:t>
    </dgm:pt>
    <dgm:pt modelId="{19726C8B-76A2-44F0-A95C-FB06CA3E5AC0}" type="sibTrans" cxnId="{5C31601F-8D79-4B90-863F-6211B9D2464A}">
      <dgm:prSet/>
      <dgm:spPr/>
      <dgm:t>
        <a:bodyPr/>
        <a:lstStyle/>
        <a:p>
          <a:endParaRPr lang="ru-RU"/>
        </a:p>
      </dgm:t>
    </dgm:pt>
    <dgm:pt modelId="{CC39C6BA-78CD-4863-8D51-6E6D4B685C33}">
      <dgm:prSet phldrT="[Текст]" custT="1"/>
      <dgm:spPr>
        <a:solidFill>
          <a:srgbClr val="FFFC7D">
            <a:alpha val="90000"/>
          </a:srgbClr>
        </a:solidFill>
      </dgm:spPr>
      <dgm:t>
        <a:bodyPr/>
        <a:lstStyle/>
        <a:p>
          <a:pPr algn="just"/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информации. Составление  перечня  всех  источников  опасностей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Примерный перечень </a:t>
          </a:r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опасностей утвержден Приказом Минтруда России от 29.10.2021 N 776н «Об утверждении Примерного положения о системе управления охраной труда»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dirty="0"/>
        </a:p>
      </dgm:t>
    </dgm:pt>
    <dgm:pt modelId="{18FE3829-699D-43C8-860F-4E185379A3F5}" type="parTrans" cxnId="{7130D6BF-F9E8-4F14-9C6B-20142E99BB31}">
      <dgm:prSet/>
      <dgm:spPr/>
      <dgm:t>
        <a:bodyPr/>
        <a:lstStyle/>
        <a:p>
          <a:endParaRPr lang="ru-RU"/>
        </a:p>
      </dgm:t>
    </dgm:pt>
    <dgm:pt modelId="{BE8099EC-FF37-40CA-99A0-CAA7779980E1}" type="sibTrans" cxnId="{7130D6BF-F9E8-4F14-9C6B-20142E99BB31}">
      <dgm:prSet/>
      <dgm:spPr/>
      <dgm:t>
        <a:bodyPr/>
        <a:lstStyle/>
        <a:p>
          <a:endParaRPr lang="ru-RU"/>
        </a:p>
      </dgm:t>
    </dgm:pt>
    <dgm:pt modelId="{E028FBBE-A6E8-4A0B-821C-959608AE31B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3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ADAC2-FF53-49EF-9597-F730F46ED401}" type="parTrans" cxnId="{03568CFD-3E0E-4080-9687-CEEC8BEFBDCA}">
      <dgm:prSet/>
      <dgm:spPr/>
      <dgm:t>
        <a:bodyPr/>
        <a:lstStyle/>
        <a:p>
          <a:endParaRPr lang="ru-RU"/>
        </a:p>
      </dgm:t>
    </dgm:pt>
    <dgm:pt modelId="{06A5F72B-D6BD-412B-BA4F-5C44BA1D0CDB}" type="sibTrans" cxnId="{03568CFD-3E0E-4080-9687-CEEC8BEFBDCA}">
      <dgm:prSet/>
      <dgm:spPr/>
      <dgm:t>
        <a:bodyPr/>
        <a:lstStyle/>
        <a:p>
          <a:endParaRPr lang="ru-RU"/>
        </a:p>
      </dgm:t>
    </dgm:pt>
    <dgm:pt modelId="{C0FAAA50-20F5-4700-B9A7-3442EFDC2EC0}">
      <dgm:prSet custT="1"/>
      <dgm:spPr>
        <a:solidFill>
          <a:srgbClr val="C00000"/>
        </a:solidFill>
      </dgm:spPr>
      <dgm:t>
        <a:bodyPr/>
        <a:lstStyle/>
        <a:p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AEDD4-E39E-4922-A994-1D600153AFE1}" type="parTrans" cxnId="{C2C60725-CB6F-4E27-BB56-902EBB0E5076}">
      <dgm:prSet/>
      <dgm:spPr/>
      <dgm:t>
        <a:bodyPr/>
        <a:lstStyle/>
        <a:p>
          <a:endParaRPr lang="ru-RU"/>
        </a:p>
      </dgm:t>
    </dgm:pt>
    <dgm:pt modelId="{1C8E9D96-EC06-4054-B283-089CC0204524}" type="sibTrans" cxnId="{C2C60725-CB6F-4E27-BB56-902EBB0E5076}">
      <dgm:prSet/>
      <dgm:spPr/>
      <dgm:t>
        <a:bodyPr/>
        <a:lstStyle/>
        <a:p>
          <a:endParaRPr lang="ru-RU"/>
        </a:p>
      </dgm:t>
    </dgm:pt>
    <dgm:pt modelId="{856F839F-1615-464B-90DE-6E18D2A1E1FC}">
      <dgm:prSet phldrT="[Текст]" custT="1"/>
      <dgm:spPr>
        <a:solidFill>
          <a:srgbClr val="F1EB77">
            <a:alpha val="89804"/>
          </a:srgbClr>
        </a:solidFill>
      </dgm:spPr>
      <dgm:t>
        <a:bodyPr/>
        <a:lstStyle/>
        <a:p>
          <a:pPr algn="l"/>
          <a:endParaRPr lang="ru-RU" sz="1800" dirty="0">
            <a:latin typeface="+mn-lt"/>
          </a:endParaRPr>
        </a:p>
      </dgm:t>
    </dgm:pt>
    <dgm:pt modelId="{F3DD5665-E36F-4C26-B56C-18BA9F45571B}" type="parTrans" cxnId="{D344B8FE-63CA-4034-8533-B73F9454571D}">
      <dgm:prSet/>
      <dgm:spPr/>
      <dgm:t>
        <a:bodyPr/>
        <a:lstStyle/>
        <a:p>
          <a:endParaRPr lang="ru-RU"/>
        </a:p>
      </dgm:t>
    </dgm:pt>
    <dgm:pt modelId="{4EA1F396-1352-4059-BAC7-C3E95DD6E790}" type="sibTrans" cxnId="{D344B8FE-63CA-4034-8533-B73F9454571D}">
      <dgm:prSet/>
      <dgm:spPr/>
      <dgm:t>
        <a:bodyPr/>
        <a:lstStyle/>
        <a:p>
          <a:endParaRPr lang="ru-RU"/>
        </a:p>
      </dgm:t>
    </dgm:pt>
    <dgm:pt modelId="{E3A3B7E0-5DAA-4BE9-8B47-031CB9E85E09}">
      <dgm:prSet/>
      <dgm:spPr>
        <a:solidFill>
          <a:srgbClr val="F1EB77">
            <a:alpha val="90000"/>
          </a:srgbClr>
        </a:solidFill>
      </dgm:spPr>
      <dgm:t>
        <a:bodyPr/>
        <a:lstStyle/>
        <a:p>
          <a:pPr algn="l"/>
          <a:endParaRPr lang="ru-RU" sz="1200" dirty="0"/>
        </a:p>
      </dgm:t>
    </dgm:pt>
    <dgm:pt modelId="{2A77EF04-1373-4017-9212-84ED70E5C09F}" type="parTrans" cxnId="{CF427B6D-0D9A-4853-AA20-EEC8411B3351}">
      <dgm:prSet/>
      <dgm:spPr/>
      <dgm:t>
        <a:bodyPr/>
        <a:lstStyle/>
        <a:p>
          <a:endParaRPr lang="ru-RU"/>
        </a:p>
      </dgm:t>
    </dgm:pt>
    <dgm:pt modelId="{79456437-EAA5-4FE5-AB1A-D3493EEE7217}" type="sibTrans" cxnId="{CF427B6D-0D9A-4853-AA20-EEC8411B3351}">
      <dgm:prSet/>
      <dgm:spPr/>
      <dgm:t>
        <a:bodyPr/>
        <a:lstStyle/>
        <a:p>
          <a:endParaRPr lang="ru-RU"/>
        </a:p>
      </dgm:t>
    </dgm:pt>
    <dgm:pt modelId="{30C9D71A-63C0-446A-B5F1-6D56A67A8C18}">
      <dgm:prSet/>
      <dgm:spPr>
        <a:solidFill>
          <a:srgbClr val="F1EB77">
            <a:alpha val="90000"/>
          </a:srgbClr>
        </a:solidFill>
      </dgm:spPr>
      <dgm:t>
        <a:bodyPr/>
        <a:lstStyle/>
        <a:p>
          <a:pPr algn="l"/>
          <a:endParaRPr lang="ru-RU" sz="1200" dirty="0"/>
        </a:p>
      </dgm:t>
    </dgm:pt>
    <dgm:pt modelId="{91CE62E7-AD02-4E93-BF87-D30A28EED4F2}" type="parTrans" cxnId="{B3E32779-496D-4741-9A75-A573E274F690}">
      <dgm:prSet/>
      <dgm:spPr/>
      <dgm:t>
        <a:bodyPr/>
        <a:lstStyle/>
        <a:p>
          <a:endParaRPr lang="ru-RU"/>
        </a:p>
      </dgm:t>
    </dgm:pt>
    <dgm:pt modelId="{0D500953-ED19-4155-B88F-B8AB2E313CD2}" type="sibTrans" cxnId="{B3E32779-496D-4741-9A75-A573E274F690}">
      <dgm:prSet/>
      <dgm:spPr/>
      <dgm:t>
        <a:bodyPr/>
        <a:lstStyle/>
        <a:p>
          <a:endParaRPr lang="ru-RU"/>
        </a:p>
      </dgm:t>
    </dgm:pt>
    <dgm:pt modelId="{46010F43-9771-4B47-A9F7-EED9E2FD01CE}">
      <dgm:prSet/>
      <dgm:spPr>
        <a:solidFill>
          <a:srgbClr val="F1EB77">
            <a:alpha val="90000"/>
          </a:srgbClr>
        </a:solidFill>
      </dgm:spPr>
      <dgm:t>
        <a:bodyPr/>
        <a:lstStyle/>
        <a:p>
          <a:pPr algn="l"/>
          <a:endParaRPr lang="ru-RU" sz="1200" dirty="0"/>
        </a:p>
      </dgm:t>
    </dgm:pt>
    <dgm:pt modelId="{AE8A0427-326C-4C7A-BDC5-545D5358561F}" type="parTrans" cxnId="{5005C22F-104D-4607-B73E-8E7AAD6064ED}">
      <dgm:prSet/>
      <dgm:spPr/>
      <dgm:t>
        <a:bodyPr/>
        <a:lstStyle/>
        <a:p>
          <a:endParaRPr lang="ru-RU"/>
        </a:p>
      </dgm:t>
    </dgm:pt>
    <dgm:pt modelId="{C3805D8B-D6FA-4350-88AD-8097FBD7BED7}" type="sibTrans" cxnId="{5005C22F-104D-4607-B73E-8E7AAD6064ED}">
      <dgm:prSet/>
      <dgm:spPr/>
      <dgm:t>
        <a:bodyPr/>
        <a:lstStyle/>
        <a:p>
          <a:endParaRPr lang="ru-RU"/>
        </a:p>
      </dgm:t>
    </dgm:pt>
    <dgm:pt modelId="{FD02D6FF-606F-4450-AB36-54174AFCF13B}">
      <dgm:prSet phldrT="[Текст]" custT="1"/>
      <dgm:spPr>
        <a:solidFill>
          <a:srgbClr val="F1EB77">
            <a:alpha val="90000"/>
          </a:srgbClr>
        </a:solidFill>
      </dgm:spPr>
      <dgm:t>
        <a:bodyPr/>
        <a:lstStyle/>
        <a:p>
          <a:pPr algn="ctr"/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B2E02-B3D7-4A91-B2A4-0195A7B34095}" type="parTrans" cxnId="{27F369D2-8F10-418C-9CF9-CE0F83A1897E}">
      <dgm:prSet/>
      <dgm:spPr/>
      <dgm:t>
        <a:bodyPr/>
        <a:lstStyle/>
        <a:p>
          <a:endParaRPr lang="ru-RU"/>
        </a:p>
      </dgm:t>
    </dgm:pt>
    <dgm:pt modelId="{E4940E0E-D73F-45FC-91A0-1BC6EF3E05B1}" type="sibTrans" cxnId="{27F369D2-8F10-418C-9CF9-CE0F83A1897E}">
      <dgm:prSet/>
      <dgm:spPr/>
      <dgm:t>
        <a:bodyPr/>
        <a:lstStyle/>
        <a:p>
          <a:endParaRPr lang="ru-RU"/>
        </a:p>
      </dgm:t>
    </dgm:pt>
    <dgm:pt modelId="{51E19FB3-DC93-4955-A15B-AF3D8CA066BF}">
      <dgm:prSet phldrT="[Текст]" custT="1"/>
      <dgm:spPr>
        <a:solidFill>
          <a:srgbClr val="F1EB77">
            <a:alpha val="90000"/>
          </a:srgbClr>
        </a:solidFill>
      </dgm:spPr>
      <dgm:t>
        <a:bodyPr/>
        <a:lstStyle/>
        <a:p>
          <a:pPr algn="l"/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Идентификация опасностей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E4959-5D82-4D71-BC56-100ED2EA1BF2}" type="parTrans" cxnId="{25EB07BC-766A-4EAF-B37D-F0A27B13737C}">
      <dgm:prSet/>
      <dgm:spPr/>
      <dgm:t>
        <a:bodyPr/>
        <a:lstStyle/>
        <a:p>
          <a:endParaRPr lang="ru-RU"/>
        </a:p>
      </dgm:t>
    </dgm:pt>
    <dgm:pt modelId="{B27D6587-81F9-4E97-9A8A-4D446791BCA1}" type="sibTrans" cxnId="{25EB07BC-766A-4EAF-B37D-F0A27B13737C}">
      <dgm:prSet/>
      <dgm:spPr/>
      <dgm:t>
        <a:bodyPr/>
        <a:lstStyle/>
        <a:p>
          <a:endParaRPr lang="ru-RU"/>
        </a:p>
      </dgm:t>
    </dgm:pt>
    <dgm:pt modelId="{0F918A1F-072F-4B64-B4FD-C8A6E3E0F34C}">
      <dgm:prSet custT="1"/>
      <dgm:spPr>
        <a:solidFill>
          <a:srgbClr val="F1EB77">
            <a:alpha val="90000"/>
          </a:srgbClr>
        </a:solidFill>
      </dgm:spPr>
      <dgm:t>
        <a:bodyPr/>
        <a:lstStyle/>
        <a:p>
          <a:pPr algn="l"/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карт идентификации опасностей и оценки рисков</a:t>
          </a:r>
          <a:b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/>
        </a:p>
      </dgm:t>
    </dgm:pt>
    <dgm:pt modelId="{D77BCCBE-CC43-41C3-AF8B-1E64DE2CE750}" type="parTrans" cxnId="{B81C4C2A-A1B8-4F2C-8B8C-56AD4F1316D6}">
      <dgm:prSet/>
      <dgm:spPr/>
      <dgm:t>
        <a:bodyPr/>
        <a:lstStyle/>
        <a:p>
          <a:endParaRPr lang="ru-RU"/>
        </a:p>
      </dgm:t>
    </dgm:pt>
    <dgm:pt modelId="{734917DF-C787-4044-85DA-873EEBE7FC26}" type="sibTrans" cxnId="{B81C4C2A-A1B8-4F2C-8B8C-56AD4F1316D6}">
      <dgm:prSet/>
      <dgm:spPr/>
      <dgm:t>
        <a:bodyPr/>
        <a:lstStyle/>
        <a:p>
          <a:endParaRPr lang="ru-RU"/>
        </a:p>
      </dgm:t>
    </dgm:pt>
    <dgm:pt modelId="{C68B5742-80AB-4CEB-A1C3-2724DD979ECE}">
      <dgm:prSet custT="1"/>
      <dgm:spPr>
        <a:solidFill>
          <a:srgbClr val="F1EB77">
            <a:alpha val="90000"/>
          </a:srgbClr>
        </a:solidFill>
      </dgm:spPr>
      <dgm:t>
        <a:bodyPr/>
        <a:lstStyle/>
        <a:p>
          <a:pPr algn="l"/>
          <a:endParaRPr lang="ru-RU" sz="2000" dirty="0"/>
        </a:p>
      </dgm:t>
    </dgm:pt>
    <dgm:pt modelId="{8DD2C57B-8CC9-4DAF-BFBF-55F32240E754}" type="parTrans" cxnId="{3873D32C-98FA-487B-8A5E-21364F555A92}">
      <dgm:prSet/>
      <dgm:spPr/>
      <dgm:t>
        <a:bodyPr/>
        <a:lstStyle/>
        <a:p>
          <a:endParaRPr lang="ru-RU"/>
        </a:p>
      </dgm:t>
    </dgm:pt>
    <dgm:pt modelId="{C8FADC8C-BE43-432E-95E5-127F38489031}" type="sibTrans" cxnId="{3873D32C-98FA-487B-8A5E-21364F555A92}">
      <dgm:prSet/>
      <dgm:spPr/>
      <dgm:t>
        <a:bodyPr/>
        <a:lstStyle/>
        <a:p>
          <a:endParaRPr lang="ru-RU"/>
        </a:p>
      </dgm:t>
    </dgm:pt>
    <dgm:pt modelId="{837DAD86-E14E-435A-8CDF-297A34C5044C}">
      <dgm:prSet custT="1"/>
      <dgm:spPr>
        <a:solidFill>
          <a:srgbClr val="F1EB77">
            <a:alpha val="90000"/>
          </a:srgbClr>
        </a:solidFill>
      </dgm:spPr>
      <dgm:t>
        <a:bodyPr/>
        <a:lstStyle/>
        <a:p>
          <a:pPr algn="ctr"/>
          <a:endParaRPr lang="ru-RU" sz="2000" dirty="0"/>
        </a:p>
      </dgm:t>
    </dgm:pt>
    <dgm:pt modelId="{6813D000-C90C-464B-9853-4DCF567DE244}" type="parTrans" cxnId="{80FCB01F-767C-494F-AFEE-0424BD2B5D40}">
      <dgm:prSet/>
      <dgm:spPr/>
      <dgm:t>
        <a:bodyPr/>
        <a:lstStyle/>
        <a:p>
          <a:endParaRPr lang="ru-RU"/>
        </a:p>
      </dgm:t>
    </dgm:pt>
    <dgm:pt modelId="{C8D5A8BA-7D19-43A9-8CA5-96BA91BC9F6C}" type="sibTrans" cxnId="{80FCB01F-767C-494F-AFEE-0424BD2B5D40}">
      <dgm:prSet/>
      <dgm:spPr/>
      <dgm:t>
        <a:bodyPr/>
        <a:lstStyle/>
        <a:p>
          <a:endParaRPr lang="ru-RU"/>
        </a:p>
      </dgm:t>
    </dgm:pt>
    <dgm:pt modelId="{B37A690D-D416-4EA2-A24B-EBB691EA2330}">
      <dgm:prSet custT="1"/>
      <dgm:spPr>
        <a:solidFill>
          <a:srgbClr val="7030A0"/>
        </a:solidFill>
      </dgm:spPr>
      <dgm:t>
        <a:bodyPr/>
        <a:lstStyle/>
        <a:p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5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0A5A2-39A9-41BE-8A9B-A7FA9A59F608}" type="parTrans" cxnId="{068D5D99-EFF7-4A13-90FC-393491D13429}">
      <dgm:prSet/>
      <dgm:spPr/>
      <dgm:t>
        <a:bodyPr/>
        <a:lstStyle/>
        <a:p>
          <a:endParaRPr lang="ru-RU"/>
        </a:p>
      </dgm:t>
    </dgm:pt>
    <dgm:pt modelId="{A0724F80-5355-4848-BC1E-7D4A1A89D112}" type="sibTrans" cxnId="{068D5D99-EFF7-4A13-90FC-393491D13429}">
      <dgm:prSet/>
      <dgm:spPr/>
      <dgm:t>
        <a:bodyPr/>
        <a:lstStyle/>
        <a:p>
          <a:endParaRPr lang="ru-RU"/>
        </a:p>
      </dgm:t>
    </dgm:pt>
    <dgm:pt modelId="{BE1F7C0A-5C17-4749-B4AA-2B52B0A6A526}">
      <dgm:prSet custT="1"/>
      <dgm:spPr>
        <a:solidFill>
          <a:srgbClr val="F1EB77">
            <a:alpha val="89804"/>
          </a:srgbClr>
        </a:solidFill>
      </dgm:spPr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 плана  мероприятий  для устранения и снижения  рисков. Составление отчетов</a:t>
          </a:r>
          <a:b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/>
        </a:p>
      </dgm:t>
    </dgm:pt>
    <dgm:pt modelId="{ACBDEBEC-25BA-44AF-959E-4CD5B86AF1B6}" type="parTrans" cxnId="{4E37EBFC-0ADF-4E47-BFEA-DB1307BF3D5E}">
      <dgm:prSet/>
      <dgm:spPr/>
      <dgm:t>
        <a:bodyPr/>
        <a:lstStyle/>
        <a:p>
          <a:endParaRPr lang="ru-RU"/>
        </a:p>
      </dgm:t>
    </dgm:pt>
    <dgm:pt modelId="{007BC187-EE99-43FF-BE37-7060F3226363}" type="sibTrans" cxnId="{4E37EBFC-0ADF-4E47-BFEA-DB1307BF3D5E}">
      <dgm:prSet/>
      <dgm:spPr/>
      <dgm:t>
        <a:bodyPr/>
        <a:lstStyle/>
        <a:p>
          <a:endParaRPr lang="ru-RU"/>
        </a:p>
      </dgm:t>
    </dgm:pt>
    <dgm:pt modelId="{4CFF3866-E441-4944-9A45-0DFA8871DC1D}">
      <dgm:prSet custT="1"/>
      <dgm:spPr>
        <a:solidFill>
          <a:srgbClr val="F1EB77">
            <a:alpha val="89804"/>
          </a:srgbClr>
        </a:solidFill>
      </dgm:spPr>
      <dgm:t>
        <a:bodyPr/>
        <a:lstStyle/>
        <a:p>
          <a:endParaRPr lang="ru-RU" sz="2000" dirty="0"/>
        </a:p>
      </dgm:t>
    </dgm:pt>
    <dgm:pt modelId="{F213A4C0-F742-48C9-B6E1-0BFB9E4ECAF7}" type="parTrans" cxnId="{BCF86216-753B-49F0-A480-66F0243EBF53}">
      <dgm:prSet/>
      <dgm:spPr/>
      <dgm:t>
        <a:bodyPr/>
        <a:lstStyle/>
        <a:p>
          <a:endParaRPr lang="ru-RU"/>
        </a:p>
      </dgm:t>
    </dgm:pt>
    <dgm:pt modelId="{4185D1CD-6090-4A2F-8627-697FD13EDFBF}" type="sibTrans" cxnId="{BCF86216-753B-49F0-A480-66F0243EBF53}">
      <dgm:prSet/>
      <dgm:spPr/>
      <dgm:t>
        <a:bodyPr/>
        <a:lstStyle/>
        <a:p>
          <a:endParaRPr lang="ru-RU"/>
        </a:p>
      </dgm:t>
    </dgm:pt>
    <dgm:pt modelId="{DB3ACF2B-641E-41AC-80BE-140648C7512F}" type="pres">
      <dgm:prSet presAssocID="{813307DE-FDA7-4880-A125-3F506CDFDF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8D80EC-8E89-4861-993A-3B78AD8E9F55}" type="pres">
      <dgm:prSet presAssocID="{8D7ADF88-5A6E-429F-A7A6-46A90DE627D3}" presName="composite" presStyleCnt="0"/>
      <dgm:spPr/>
    </dgm:pt>
    <dgm:pt modelId="{2C9D0845-D48C-426B-8709-8E005E0261D2}" type="pres">
      <dgm:prSet presAssocID="{8D7ADF88-5A6E-429F-A7A6-46A90DE627D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40E15-0C1D-4BAD-9589-5EE2318FA996}" type="pres">
      <dgm:prSet presAssocID="{8D7ADF88-5A6E-429F-A7A6-46A90DE627D3}" presName="descendantText" presStyleLbl="alignAcc1" presStyleIdx="0" presStyleCnt="5" custScaleY="116144" custLinFactNeighborX="-182" custLinFactNeighborY="-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FF775-D7EE-4664-98FC-711BDA46AC20}" type="pres">
      <dgm:prSet presAssocID="{43A29A8D-3A75-4854-B513-1BF99275E9DC}" presName="sp" presStyleCnt="0"/>
      <dgm:spPr/>
    </dgm:pt>
    <dgm:pt modelId="{FA11E822-C13F-45EB-B71D-3141644D7682}" type="pres">
      <dgm:prSet presAssocID="{9D8564A5-543C-4B07-9963-40D1BB5A34BC}" presName="composite" presStyleCnt="0"/>
      <dgm:spPr/>
    </dgm:pt>
    <dgm:pt modelId="{81EA94B2-4839-48FA-9139-9E82768F3CE8}" type="pres">
      <dgm:prSet presAssocID="{9D8564A5-543C-4B07-9963-40D1BB5A34B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AA4A-FB33-419A-8FFB-C4A0EFC63263}" type="pres">
      <dgm:prSet presAssocID="{9D8564A5-543C-4B07-9963-40D1BB5A34BC}" presName="descendantText" presStyleLbl="alignAcc1" presStyleIdx="1" presStyleCnt="5" custScaleY="151469" custLinFactNeighborX="212" custLinFactNeighborY="-2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C5AFB-6094-4587-802A-580B4F93CE3E}" type="pres">
      <dgm:prSet presAssocID="{19726C8B-76A2-44F0-A95C-FB06CA3E5AC0}" presName="sp" presStyleCnt="0"/>
      <dgm:spPr/>
    </dgm:pt>
    <dgm:pt modelId="{2348CF58-8277-4F13-8A22-96E88FBA3D44}" type="pres">
      <dgm:prSet presAssocID="{E028FBBE-A6E8-4A0B-821C-959608AE31BC}" presName="composite" presStyleCnt="0"/>
      <dgm:spPr/>
    </dgm:pt>
    <dgm:pt modelId="{32712D23-1E10-404B-A9B0-CF30AB89E7BE}" type="pres">
      <dgm:prSet presAssocID="{E028FBBE-A6E8-4A0B-821C-959608AE31BC}" presName="parentText" presStyleLbl="alignNode1" presStyleIdx="2" presStyleCnt="5" custLinFactNeighborX="0" custLinFactNeighborY="95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D5A07-03FD-4318-BEB5-D90C63F920D7}" type="pres">
      <dgm:prSet presAssocID="{E028FBBE-A6E8-4A0B-821C-959608AE31BC}" presName="descendantText" presStyleLbl="alignAcc1" presStyleIdx="2" presStyleCnt="5" custLinFactNeighborX="173" custLinFactNeighborY="14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DBDE9-0744-4389-A810-255702183A5F}" type="pres">
      <dgm:prSet presAssocID="{06A5F72B-D6BD-412B-BA4F-5C44BA1D0CDB}" presName="sp" presStyleCnt="0"/>
      <dgm:spPr/>
    </dgm:pt>
    <dgm:pt modelId="{AAA77F6D-CE54-4C60-B0FC-589AFE0B602B}" type="pres">
      <dgm:prSet presAssocID="{C0FAAA50-20F5-4700-B9A7-3442EFDC2EC0}" presName="composite" presStyleCnt="0"/>
      <dgm:spPr/>
    </dgm:pt>
    <dgm:pt modelId="{EAC11E1D-419E-4F42-8252-94D88AB27BAF}" type="pres">
      <dgm:prSet presAssocID="{C0FAAA50-20F5-4700-B9A7-3442EFDC2EC0}" presName="parentText" presStyleLbl="alignNode1" presStyleIdx="3" presStyleCnt="5" custLinFactNeighborX="0" custLinFactNeighborY="3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B24AB-4DC9-4A79-9546-3D394116B981}" type="pres">
      <dgm:prSet presAssocID="{C0FAAA50-20F5-4700-B9A7-3442EFDC2EC0}" presName="descendantText" presStyleLbl="alignAcc1" presStyleIdx="3" presStyleCnt="5" custLinFactNeighborX="173" custLinFactNeighborY="6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D51F5-3B5F-4645-A1A0-A2BA7286BC9F}" type="pres">
      <dgm:prSet presAssocID="{1C8E9D96-EC06-4054-B283-089CC0204524}" presName="sp" presStyleCnt="0"/>
      <dgm:spPr/>
    </dgm:pt>
    <dgm:pt modelId="{C2E6094D-F930-4FCD-9038-D3227F1E0EA7}" type="pres">
      <dgm:prSet presAssocID="{B37A690D-D416-4EA2-A24B-EBB691EA2330}" presName="composite" presStyleCnt="0"/>
      <dgm:spPr/>
    </dgm:pt>
    <dgm:pt modelId="{03ED7D0F-72A2-4698-BB6C-6BC5EC813F6F}" type="pres">
      <dgm:prSet presAssocID="{B37A690D-D416-4EA2-A24B-EBB691EA233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916D4-5CAF-4835-8114-49FB734FD60A}" type="pres">
      <dgm:prSet presAssocID="{B37A690D-D416-4EA2-A24B-EBB691EA233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3D32C-98FA-487B-8A5E-21364F555A92}" srcId="{C0FAAA50-20F5-4700-B9A7-3442EFDC2EC0}" destId="{C68B5742-80AB-4CEB-A1C3-2724DD979ECE}" srcOrd="0" destOrd="0" parTransId="{8DD2C57B-8CC9-4DAF-BFBF-55F32240E754}" sibTransId="{C8FADC8C-BE43-432E-95E5-127F38489031}"/>
    <dgm:cxn modelId="{CA9B9C46-9EEC-4C66-9D80-85F0141AB60A}" type="presOf" srcId="{BE1F7C0A-5C17-4749-B4AA-2B52B0A6A526}" destId="{7FC916D4-5CAF-4835-8114-49FB734FD60A}" srcOrd="0" destOrd="1" presId="urn:microsoft.com/office/officeart/2005/8/layout/chevron2"/>
    <dgm:cxn modelId="{B6498A78-3E72-4BC8-A9F4-439E8BCF4C23}" type="presOf" srcId="{FD02D6FF-606F-4450-AB36-54174AFCF13B}" destId="{E7FD5A07-03FD-4318-BEB5-D90C63F920D7}" srcOrd="0" destOrd="0" presId="urn:microsoft.com/office/officeart/2005/8/layout/chevron2"/>
    <dgm:cxn modelId="{25EB07BC-766A-4EAF-B37D-F0A27B13737C}" srcId="{E028FBBE-A6E8-4A0B-821C-959608AE31BC}" destId="{51E19FB3-DC93-4955-A15B-AF3D8CA066BF}" srcOrd="1" destOrd="0" parTransId="{AF8E4959-5D82-4D71-BC56-100ED2EA1BF2}" sibTransId="{B27D6587-81F9-4E97-9A8A-4D446791BCA1}"/>
    <dgm:cxn modelId="{BEE51B82-EE98-4F5D-9C44-39701F672646}" type="presOf" srcId="{51E19FB3-DC93-4955-A15B-AF3D8CA066BF}" destId="{E7FD5A07-03FD-4318-BEB5-D90C63F920D7}" srcOrd="0" destOrd="1" presId="urn:microsoft.com/office/officeart/2005/8/layout/chevron2"/>
    <dgm:cxn modelId="{B81C4C2A-A1B8-4F2C-8B8C-56AD4F1316D6}" srcId="{C0FAAA50-20F5-4700-B9A7-3442EFDC2EC0}" destId="{0F918A1F-072F-4B64-B4FD-C8A6E3E0F34C}" srcOrd="2" destOrd="0" parTransId="{D77BCCBE-CC43-41C3-AF8B-1E64DE2CE750}" sibTransId="{734917DF-C787-4044-85DA-873EEBE7FC26}"/>
    <dgm:cxn modelId="{B3E32779-496D-4741-9A75-A573E274F690}" srcId="{C0FAAA50-20F5-4700-B9A7-3442EFDC2EC0}" destId="{30C9D71A-63C0-446A-B5F1-6D56A67A8C18}" srcOrd="3" destOrd="0" parTransId="{91CE62E7-AD02-4E93-BF87-D30A28EED4F2}" sibTransId="{0D500953-ED19-4155-B88F-B8AB2E313CD2}"/>
    <dgm:cxn modelId="{F3835E0C-CE38-4E3D-AF3E-67F665539173}" type="presOf" srcId="{E3A3B7E0-5DAA-4BE9-8B47-031CB9E85E09}" destId="{E7FD5A07-03FD-4318-BEB5-D90C63F920D7}" srcOrd="0" destOrd="2" presId="urn:microsoft.com/office/officeart/2005/8/layout/chevron2"/>
    <dgm:cxn modelId="{B3A0D97D-90D3-4B19-B134-78BC1BEE56BC}" type="presOf" srcId="{813307DE-FDA7-4880-A125-3F506CDFDFEB}" destId="{DB3ACF2B-641E-41AC-80BE-140648C7512F}" srcOrd="0" destOrd="0" presId="urn:microsoft.com/office/officeart/2005/8/layout/chevron2"/>
    <dgm:cxn modelId="{2C2D0F11-ECFE-4D42-9365-20617E5718F7}" type="presOf" srcId="{4CFF3866-E441-4944-9A45-0DFA8871DC1D}" destId="{7FC916D4-5CAF-4835-8114-49FB734FD60A}" srcOrd="0" destOrd="0" presId="urn:microsoft.com/office/officeart/2005/8/layout/chevron2"/>
    <dgm:cxn modelId="{EA08E1F6-BD2D-4675-ACA0-37850CEAE89C}" type="presOf" srcId="{837DAD86-E14E-435A-8CDF-297A34C5044C}" destId="{F28B24AB-4DC9-4A79-9546-3D394116B981}" srcOrd="0" destOrd="1" presId="urn:microsoft.com/office/officeart/2005/8/layout/chevron2"/>
    <dgm:cxn modelId="{80FCB01F-767C-494F-AFEE-0424BD2B5D40}" srcId="{C0FAAA50-20F5-4700-B9A7-3442EFDC2EC0}" destId="{837DAD86-E14E-435A-8CDF-297A34C5044C}" srcOrd="1" destOrd="0" parTransId="{6813D000-C90C-464B-9853-4DCF567DE244}" sibTransId="{C8D5A8BA-7D19-43A9-8CA5-96BA91BC9F6C}"/>
    <dgm:cxn modelId="{A367BD13-DCCB-4E63-B34D-E85FE4C014E2}" type="presOf" srcId="{46010F43-9771-4B47-A9F7-EED9E2FD01CE}" destId="{F28B24AB-4DC9-4A79-9546-3D394116B981}" srcOrd="0" destOrd="4" presId="urn:microsoft.com/office/officeart/2005/8/layout/chevron2"/>
    <dgm:cxn modelId="{D344B8FE-63CA-4034-8533-B73F9454571D}" srcId="{8D7ADF88-5A6E-429F-A7A6-46A90DE627D3}" destId="{856F839F-1615-464B-90DE-6E18D2A1E1FC}" srcOrd="0" destOrd="0" parTransId="{F3DD5665-E36F-4C26-B56C-18BA9F45571B}" sibTransId="{4EA1F396-1352-4059-BAC7-C3E95DD6E790}"/>
    <dgm:cxn modelId="{0ECE1FAB-5ABB-4C31-BEC7-2BFE7363D234}" type="presOf" srcId="{CC39C6BA-78CD-4863-8D51-6E6D4B685C33}" destId="{EEFCAA4A-FB33-419A-8FFB-C4A0EFC63263}" srcOrd="0" destOrd="0" presId="urn:microsoft.com/office/officeart/2005/8/layout/chevron2"/>
    <dgm:cxn modelId="{A19DE876-626C-46E7-8F84-F8CD9AC34F5F}" type="presOf" srcId="{B37A690D-D416-4EA2-A24B-EBB691EA2330}" destId="{03ED7D0F-72A2-4698-BB6C-6BC5EC813F6F}" srcOrd="0" destOrd="0" presId="urn:microsoft.com/office/officeart/2005/8/layout/chevron2"/>
    <dgm:cxn modelId="{068D5D99-EFF7-4A13-90FC-393491D13429}" srcId="{813307DE-FDA7-4880-A125-3F506CDFDFEB}" destId="{B37A690D-D416-4EA2-A24B-EBB691EA2330}" srcOrd="4" destOrd="0" parTransId="{E030A5A2-39A9-41BE-8A9B-A7FA9A59F608}" sibTransId="{A0724F80-5355-4848-BC1E-7D4A1A89D112}"/>
    <dgm:cxn modelId="{AF0BCC68-5BC9-4973-A6F4-3262420522B7}" srcId="{8D7ADF88-5A6E-429F-A7A6-46A90DE627D3}" destId="{F5226081-F074-4233-B8D8-A854016B7EBD}" srcOrd="1" destOrd="0" parTransId="{39DC97B3-6CF8-4289-9DA0-412EB4B748C6}" sibTransId="{8661C18D-EB36-4598-BB78-2709157AD7C0}"/>
    <dgm:cxn modelId="{03568CFD-3E0E-4080-9687-CEEC8BEFBDCA}" srcId="{813307DE-FDA7-4880-A125-3F506CDFDFEB}" destId="{E028FBBE-A6E8-4A0B-821C-959608AE31BC}" srcOrd="2" destOrd="0" parTransId="{6BCADAC2-FF53-49EF-9597-F730F46ED401}" sibTransId="{06A5F72B-D6BD-412B-BA4F-5C44BA1D0CDB}"/>
    <dgm:cxn modelId="{AF0596B7-3E06-4199-8A22-7BE5AEF2D772}" type="presOf" srcId="{0F918A1F-072F-4B64-B4FD-C8A6E3E0F34C}" destId="{F28B24AB-4DC9-4A79-9546-3D394116B981}" srcOrd="0" destOrd="2" presId="urn:microsoft.com/office/officeart/2005/8/layout/chevron2"/>
    <dgm:cxn modelId="{C2C60725-CB6F-4E27-BB56-902EBB0E5076}" srcId="{813307DE-FDA7-4880-A125-3F506CDFDFEB}" destId="{C0FAAA50-20F5-4700-B9A7-3442EFDC2EC0}" srcOrd="3" destOrd="0" parTransId="{371AEDD4-E39E-4922-A994-1D600153AFE1}" sibTransId="{1C8E9D96-EC06-4054-B283-089CC0204524}"/>
    <dgm:cxn modelId="{EB716EE7-5A29-480A-97D3-FB97648EAA23}" type="presOf" srcId="{9D8564A5-543C-4B07-9963-40D1BB5A34BC}" destId="{81EA94B2-4839-48FA-9139-9E82768F3CE8}" srcOrd="0" destOrd="0" presId="urn:microsoft.com/office/officeart/2005/8/layout/chevron2"/>
    <dgm:cxn modelId="{7130D6BF-F9E8-4F14-9C6B-20142E99BB31}" srcId="{9D8564A5-543C-4B07-9963-40D1BB5A34BC}" destId="{CC39C6BA-78CD-4863-8D51-6E6D4B685C33}" srcOrd="0" destOrd="0" parTransId="{18FE3829-699D-43C8-860F-4E185379A3F5}" sibTransId="{BE8099EC-FF37-40CA-99A0-CAA7779980E1}"/>
    <dgm:cxn modelId="{27F369D2-8F10-418C-9CF9-CE0F83A1897E}" srcId="{E028FBBE-A6E8-4A0B-821C-959608AE31BC}" destId="{FD02D6FF-606F-4450-AB36-54174AFCF13B}" srcOrd="0" destOrd="0" parTransId="{D8AB2E02-B3D7-4A91-B2A4-0195A7B34095}" sibTransId="{E4940E0E-D73F-45FC-91A0-1BC6EF3E05B1}"/>
    <dgm:cxn modelId="{BCF86216-753B-49F0-A480-66F0243EBF53}" srcId="{B37A690D-D416-4EA2-A24B-EBB691EA2330}" destId="{4CFF3866-E441-4944-9A45-0DFA8871DC1D}" srcOrd="0" destOrd="0" parTransId="{F213A4C0-F742-48C9-B6E1-0BFB9E4ECAF7}" sibTransId="{4185D1CD-6090-4A2F-8627-697FD13EDFBF}"/>
    <dgm:cxn modelId="{5005C22F-104D-4607-B73E-8E7AAD6064ED}" srcId="{C0FAAA50-20F5-4700-B9A7-3442EFDC2EC0}" destId="{46010F43-9771-4B47-A9F7-EED9E2FD01CE}" srcOrd="4" destOrd="0" parTransId="{AE8A0427-326C-4C7A-BDC5-545D5358561F}" sibTransId="{C3805D8B-D6FA-4350-88AD-8097FBD7BED7}"/>
    <dgm:cxn modelId="{B546DB13-F958-47EF-A4EC-F4C7EE419217}" type="presOf" srcId="{F5226081-F074-4233-B8D8-A854016B7EBD}" destId="{A6F40E15-0C1D-4BAD-9589-5EE2318FA996}" srcOrd="0" destOrd="1" presId="urn:microsoft.com/office/officeart/2005/8/layout/chevron2"/>
    <dgm:cxn modelId="{05A3C3C0-61D4-4B09-BD62-4CEFD393FDC8}" type="presOf" srcId="{856F839F-1615-464B-90DE-6E18D2A1E1FC}" destId="{A6F40E15-0C1D-4BAD-9589-5EE2318FA996}" srcOrd="0" destOrd="0" presId="urn:microsoft.com/office/officeart/2005/8/layout/chevron2"/>
    <dgm:cxn modelId="{5C31601F-8D79-4B90-863F-6211B9D2464A}" srcId="{813307DE-FDA7-4880-A125-3F506CDFDFEB}" destId="{9D8564A5-543C-4B07-9963-40D1BB5A34BC}" srcOrd="1" destOrd="0" parTransId="{4034DD7B-8D8E-413A-B66D-E4139D7FBB8C}" sibTransId="{19726C8B-76A2-44F0-A95C-FB06CA3E5AC0}"/>
    <dgm:cxn modelId="{87C691A7-65CE-4548-AC73-8C9851198EE6}" type="presOf" srcId="{C0FAAA50-20F5-4700-B9A7-3442EFDC2EC0}" destId="{EAC11E1D-419E-4F42-8252-94D88AB27BAF}" srcOrd="0" destOrd="0" presId="urn:microsoft.com/office/officeart/2005/8/layout/chevron2"/>
    <dgm:cxn modelId="{970D55F6-BDD5-44D3-A089-A1185883F65D}" type="presOf" srcId="{8D7ADF88-5A6E-429F-A7A6-46A90DE627D3}" destId="{2C9D0845-D48C-426B-8709-8E005E0261D2}" srcOrd="0" destOrd="0" presId="urn:microsoft.com/office/officeart/2005/8/layout/chevron2"/>
    <dgm:cxn modelId="{5CA036A0-D1F8-4C85-8E63-73DE352F90CD}" type="presOf" srcId="{30C9D71A-63C0-446A-B5F1-6D56A67A8C18}" destId="{F28B24AB-4DC9-4A79-9546-3D394116B981}" srcOrd="0" destOrd="3" presId="urn:microsoft.com/office/officeart/2005/8/layout/chevron2"/>
    <dgm:cxn modelId="{20EAB3AD-BDD0-4081-94E1-18BD23E15AE1}" srcId="{813307DE-FDA7-4880-A125-3F506CDFDFEB}" destId="{8D7ADF88-5A6E-429F-A7A6-46A90DE627D3}" srcOrd="0" destOrd="0" parTransId="{10B710C9-8942-4697-87D8-A6F101E87D93}" sibTransId="{43A29A8D-3A75-4854-B513-1BF99275E9DC}"/>
    <dgm:cxn modelId="{84D0215A-3253-4E86-870C-924C167E4692}" type="presOf" srcId="{C68B5742-80AB-4CEB-A1C3-2724DD979ECE}" destId="{F28B24AB-4DC9-4A79-9546-3D394116B981}" srcOrd="0" destOrd="0" presId="urn:microsoft.com/office/officeart/2005/8/layout/chevron2"/>
    <dgm:cxn modelId="{CF427B6D-0D9A-4853-AA20-EEC8411B3351}" srcId="{E028FBBE-A6E8-4A0B-821C-959608AE31BC}" destId="{E3A3B7E0-5DAA-4BE9-8B47-031CB9E85E09}" srcOrd="2" destOrd="0" parTransId="{2A77EF04-1373-4017-9212-84ED70E5C09F}" sibTransId="{79456437-EAA5-4FE5-AB1A-D3493EEE7217}"/>
    <dgm:cxn modelId="{4E37EBFC-0ADF-4E47-BFEA-DB1307BF3D5E}" srcId="{B37A690D-D416-4EA2-A24B-EBB691EA2330}" destId="{BE1F7C0A-5C17-4749-B4AA-2B52B0A6A526}" srcOrd="1" destOrd="0" parTransId="{ACBDEBEC-25BA-44AF-959E-4CD5B86AF1B6}" sibTransId="{007BC187-EE99-43FF-BE37-7060F3226363}"/>
    <dgm:cxn modelId="{EA6E2226-9B15-41EE-A18F-C3591615A671}" type="presOf" srcId="{E028FBBE-A6E8-4A0B-821C-959608AE31BC}" destId="{32712D23-1E10-404B-A9B0-CF30AB89E7BE}" srcOrd="0" destOrd="0" presId="urn:microsoft.com/office/officeart/2005/8/layout/chevron2"/>
    <dgm:cxn modelId="{65242491-87DB-4A58-9A42-5A896FD8ACE8}" type="presParOf" srcId="{DB3ACF2B-641E-41AC-80BE-140648C7512F}" destId="{7F8D80EC-8E89-4861-993A-3B78AD8E9F55}" srcOrd="0" destOrd="0" presId="urn:microsoft.com/office/officeart/2005/8/layout/chevron2"/>
    <dgm:cxn modelId="{76230668-2EBD-4FAD-8F80-5A01B64CC1AC}" type="presParOf" srcId="{7F8D80EC-8E89-4861-993A-3B78AD8E9F55}" destId="{2C9D0845-D48C-426B-8709-8E005E0261D2}" srcOrd="0" destOrd="0" presId="urn:microsoft.com/office/officeart/2005/8/layout/chevron2"/>
    <dgm:cxn modelId="{25D7ECFA-E9B9-4C98-A188-6A03E8575FD8}" type="presParOf" srcId="{7F8D80EC-8E89-4861-993A-3B78AD8E9F55}" destId="{A6F40E15-0C1D-4BAD-9589-5EE2318FA996}" srcOrd="1" destOrd="0" presId="urn:microsoft.com/office/officeart/2005/8/layout/chevron2"/>
    <dgm:cxn modelId="{F4B700D8-D505-4A90-8276-0D891D5A8027}" type="presParOf" srcId="{DB3ACF2B-641E-41AC-80BE-140648C7512F}" destId="{0F1FF775-D7EE-4664-98FC-711BDA46AC20}" srcOrd="1" destOrd="0" presId="urn:microsoft.com/office/officeart/2005/8/layout/chevron2"/>
    <dgm:cxn modelId="{BCCF454F-3BE5-459C-B6EF-000BC813EEBA}" type="presParOf" srcId="{DB3ACF2B-641E-41AC-80BE-140648C7512F}" destId="{FA11E822-C13F-45EB-B71D-3141644D7682}" srcOrd="2" destOrd="0" presId="urn:microsoft.com/office/officeart/2005/8/layout/chevron2"/>
    <dgm:cxn modelId="{FEF429ED-6CDE-4EC9-B4A1-11418991038D}" type="presParOf" srcId="{FA11E822-C13F-45EB-B71D-3141644D7682}" destId="{81EA94B2-4839-48FA-9139-9E82768F3CE8}" srcOrd="0" destOrd="0" presId="urn:microsoft.com/office/officeart/2005/8/layout/chevron2"/>
    <dgm:cxn modelId="{9470327C-07D6-43AC-8C59-EDC11FB841AC}" type="presParOf" srcId="{FA11E822-C13F-45EB-B71D-3141644D7682}" destId="{EEFCAA4A-FB33-419A-8FFB-C4A0EFC63263}" srcOrd="1" destOrd="0" presId="urn:microsoft.com/office/officeart/2005/8/layout/chevron2"/>
    <dgm:cxn modelId="{F1E81554-EDAF-4FCA-A122-38DA75CA25BD}" type="presParOf" srcId="{DB3ACF2B-641E-41AC-80BE-140648C7512F}" destId="{D83C5AFB-6094-4587-802A-580B4F93CE3E}" srcOrd="3" destOrd="0" presId="urn:microsoft.com/office/officeart/2005/8/layout/chevron2"/>
    <dgm:cxn modelId="{53E78818-AD41-4515-9569-13F668E471C2}" type="presParOf" srcId="{DB3ACF2B-641E-41AC-80BE-140648C7512F}" destId="{2348CF58-8277-4F13-8A22-96E88FBA3D44}" srcOrd="4" destOrd="0" presId="urn:microsoft.com/office/officeart/2005/8/layout/chevron2"/>
    <dgm:cxn modelId="{4E74247B-24D7-4784-955F-C88509C91336}" type="presParOf" srcId="{2348CF58-8277-4F13-8A22-96E88FBA3D44}" destId="{32712D23-1E10-404B-A9B0-CF30AB89E7BE}" srcOrd="0" destOrd="0" presId="urn:microsoft.com/office/officeart/2005/8/layout/chevron2"/>
    <dgm:cxn modelId="{B47C4341-08FB-4E71-AD43-EF69C800DC3E}" type="presParOf" srcId="{2348CF58-8277-4F13-8A22-96E88FBA3D44}" destId="{E7FD5A07-03FD-4318-BEB5-D90C63F920D7}" srcOrd="1" destOrd="0" presId="urn:microsoft.com/office/officeart/2005/8/layout/chevron2"/>
    <dgm:cxn modelId="{DB58AF96-1B03-4F8F-89F6-B269E71A661F}" type="presParOf" srcId="{DB3ACF2B-641E-41AC-80BE-140648C7512F}" destId="{190DBDE9-0744-4389-A810-255702183A5F}" srcOrd="5" destOrd="0" presId="urn:microsoft.com/office/officeart/2005/8/layout/chevron2"/>
    <dgm:cxn modelId="{C52D2D87-E7D3-417D-9DC0-53A72D4133A1}" type="presParOf" srcId="{DB3ACF2B-641E-41AC-80BE-140648C7512F}" destId="{AAA77F6D-CE54-4C60-B0FC-589AFE0B602B}" srcOrd="6" destOrd="0" presId="urn:microsoft.com/office/officeart/2005/8/layout/chevron2"/>
    <dgm:cxn modelId="{A492DC91-8A6F-41A9-B5A5-2E066AC0C8F1}" type="presParOf" srcId="{AAA77F6D-CE54-4C60-B0FC-589AFE0B602B}" destId="{EAC11E1D-419E-4F42-8252-94D88AB27BAF}" srcOrd="0" destOrd="0" presId="urn:microsoft.com/office/officeart/2005/8/layout/chevron2"/>
    <dgm:cxn modelId="{411068FA-FDF0-4047-9CA6-B79104F26EC0}" type="presParOf" srcId="{AAA77F6D-CE54-4C60-B0FC-589AFE0B602B}" destId="{F28B24AB-4DC9-4A79-9546-3D394116B981}" srcOrd="1" destOrd="0" presId="urn:microsoft.com/office/officeart/2005/8/layout/chevron2"/>
    <dgm:cxn modelId="{88C1FDB5-1953-4EA5-95FA-39FDD26BE517}" type="presParOf" srcId="{DB3ACF2B-641E-41AC-80BE-140648C7512F}" destId="{3DAD51F5-3B5F-4645-A1A0-A2BA7286BC9F}" srcOrd="7" destOrd="0" presId="urn:microsoft.com/office/officeart/2005/8/layout/chevron2"/>
    <dgm:cxn modelId="{E2057EF7-DDB8-49DA-A6F2-CAFF3CAA493B}" type="presParOf" srcId="{DB3ACF2B-641E-41AC-80BE-140648C7512F}" destId="{C2E6094D-F930-4FCD-9038-D3227F1E0EA7}" srcOrd="8" destOrd="0" presId="urn:microsoft.com/office/officeart/2005/8/layout/chevron2"/>
    <dgm:cxn modelId="{6DB659E9-3038-4BC4-B22E-8C77766E263E}" type="presParOf" srcId="{C2E6094D-F930-4FCD-9038-D3227F1E0EA7}" destId="{03ED7D0F-72A2-4698-BB6C-6BC5EC813F6F}" srcOrd="0" destOrd="0" presId="urn:microsoft.com/office/officeart/2005/8/layout/chevron2"/>
    <dgm:cxn modelId="{4BB1DA81-4360-4A06-A1F9-322941C1CB37}" type="presParOf" srcId="{C2E6094D-F930-4FCD-9038-D3227F1E0EA7}" destId="{7FC916D4-5CAF-4835-8114-49FB734FD6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7E23C-D56D-402F-8C7B-14D8CCCC85F7}">
      <dsp:nvSpPr>
        <dsp:cNvPr id="0" name=""/>
        <dsp:cNvSpPr/>
      </dsp:nvSpPr>
      <dsp:spPr>
        <a:xfrm>
          <a:off x="32540" y="0"/>
          <a:ext cx="6908800" cy="11805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опасностей и профессиональных рисков</a:t>
          </a:r>
          <a:endParaRPr lang="ru-RU" sz="2500" b="1" kern="1200" dirty="0"/>
        </a:p>
      </dsp:txBody>
      <dsp:txXfrm>
        <a:off x="67117" y="34577"/>
        <a:ext cx="5634890" cy="1111399"/>
      </dsp:txXfrm>
    </dsp:sp>
    <dsp:sp modelId="{8EE11102-B219-401B-810A-E4C0CBC582D0}">
      <dsp:nvSpPr>
        <dsp:cNvPr id="0" name=""/>
        <dsp:cNvSpPr/>
      </dsp:nvSpPr>
      <dsp:spPr>
        <a:xfrm>
          <a:off x="609599" y="1377312"/>
          <a:ext cx="6908800" cy="1180553"/>
        </a:xfrm>
        <a:prstGeom prst="roundRect">
          <a:avLst>
            <a:gd name="adj" fmla="val 10000"/>
          </a:avLst>
        </a:prstGeom>
        <a:solidFill>
          <a:srgbClr val="4ED26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регулярный анализ опасностей и профессиональных рисков</a:t>
          </a:r>
          <a:endParaRPr lang="ru-RU" sz="2500" b="1" kern="1200" dirty="0"/>
        </a:p>
      </dsp:txBody>
      <dsp:txXfrm>
        <a:off x="644176" y="1411889"/>
        <a:ext cx="5462686" cy="1111399"/>
      </dsp:txXfrm>
    </dsp:sp>
    <dsp:sp modelId="{FD5ACCB3-5BA5-4D37-BE5F-8248ECEFAF5F}">
      <dsp:nvSpPr>
        <dsp:cNvPr id="0" name=""/>
        <dsp:cNvSpPr/>
      </dsp:nvSpPr>
      <dsp:spPr>
        <a:xfrm>
          <a:off x="1219199" y="2754625"/>
          <a:ext cx="6908800" cy="1180553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опасностей и профессиональных рисков</a:t>
          </a:r>
          <a:endParaRPr lang="ru-RU" sz="2500" b="1" kern="1200" dirty="0"/>
        </a:p>
      </dsp:txBody>
      <dsp:txXfrm>
        <a:off x="1253776" y="2789202"/>
        <a:ext cx="5462686" cy="1111399"/>
      </dsp:txXfrm>
    </dsp:sp>
    <dsp:sp modelId="{C2BEBE0E-BA23-4FE7-9D01-1D45BBD3D7CB}">
      <dsp:nvSpPr>
        <dsp:cNvPr id="0" name=""/>
        <dsp:cNvSpPr/>
      </dsp:nvSpPr>
      <dsp:spPr>
        <a:xfrm>
          <a:off x="6141440" y="895253"/>
          <a:ext cx="767359" cy="767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314096" y="895253"/>
        <a:ext cx="422047" cy="577438"/>
      </dsp:txXfrm>
    </dsp:sp>
    <dsp:sp modelId="{7FAAACB8-79E1-448A-889A-F1789CB5C5FA}">
      <dsp:nvSpPr>
        <dsp:cNvPr id="0" name=""/>
        <dsp:cNvSpPr/>
      </dsp:nvSpPr>
      <dsp:spPr>
        <a:xfrm>
          <a:off x="6751040" y="2264695"/>
          <a:ext cx="767359" cy="767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923696" y="2264695"/>
        <a:ext cx="422047" cy="577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D0845-D48C-426B-8709-8E005E0261D2}">
      <dsp:nvSpPr>
        <dsp:cNvPr id="0" name=""/>
        <dsp:cNvSpPr/>
      </dsp:nvSpPr>
      <dsp:spPr>
        <a:xfrm rot="5400000">
          <a:off x="-165066" y="226928"/>
          <a:ext cx="1100445" cy="770312"/>
        </a:xfrm>
        <a:prstGeom prst="chevron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1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47017"/>
        <a:ext cx="770312" cy="330133"/>
      </dsp:txXfrm>
    </dsp:sp>
    <dsp:sp modelId="{A6F40E15-0C1D-4BAD-9589-5EE2318FA996}">
      <dsp:nvSpPr>
        <dsp:cNvPr id="0" name=""/>
        <dsp:cNvSpPr/>
      </dsp:nvSpPr>
      <dsp:spPr>
        <a:xfrm rot="5400000">
          <a:off x="4813804" y="-4055696"/>
          <a:ext cx="831203" cy="8950767"/>
        </a:xfrm>
        <a:prstGeom prst="round2SameRect">
          <a:avLst/>
        </a:prstGeom>
        <a:solidFill>
          <a:srgbClr val="F1EB77">
            <a:alpha val="89804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 состава  комиссии  по  оценке  рисков,  определение  методов оценки  уровней  профессиональных  рисков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4022" y="44662"/>
        <a:ext cx="8910191" cy="750051"/>
      </dsp:txXfrm>
    </dsp:sp>
    <dsp:sp modelId="{81EA94B2-4839-48FA-9139-9E82768F3CE8}">
      <dsp:nvSpPr>
        <dsp:cNvPr id="0" name=""/>
        <dsp:cNvSpPr/>
      </dsp:nvSpPr>
      <dsp:spPr>
        <a:xfrm rot="5400000">
          <a:off x="-165066" y="1400395"/>
          <a:ext cx="1100445" cy="770312"/>
        </a:xfrm>
        <a:prstGeom prst="chevron">
          <a:avLst/>
        </a:prstGeom>
        <a:solidFill>
          <a:srgbClr val="F85D1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2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20484"/>
        <a:ext cx="770312" cy="330133"/>
      </dsp:txXfrm>
    </dsp:sp>
    <dsp:sp modelId="{EEFCAA4A-FB33-419A-8FFB-C4A0EFC63263}">
      <dsp:nvSpPr>
        <dsp:cNvPr id="0" name=""/>
        <dsp:cNvSpPr/>
      </dsp:nvSpPr>
      <dsp:spPr>
        <a:xfrm rot="5400000">
          <a:off x="4703974" y="-2897324"/>
          <a:ext cx="1083442" cy="8950767"/>
        </a:xfrm>
        <a:prstGeom prst="round2SameRect">
          <a:avLst/>
        </a:prstGeom>
        <a:solidFill>
          <a:srgbClr val="FFFC7D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информации. Составление  перечня  всех  источников  опасностей 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Примерный перечень </a:t>
          </a: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опасностей утвержден Приказом Минтруда России от 29.10.2021 N 776н «Об утверждении Примерного положения о системе управления охраной труда»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kern="1200" dirty="0"/>
        </a:p>
      </dsp:txBody>
      <dsp:txXfrm rot="-5400000">
        <a:off x="770312" y="1089227"/>
        <a:ext cx="8897878" cy="977664"/>
      </dsp:txXfrm>
    </dsp:sp>
    <dsp:sp modelId="{32712D23-1E10-404B-A9B0-CF30AB89E7BE}">
      <dsp:nvSpPr>
        <dsp:cNvPr id="0" name=""/>
        <dsp:cNvSpPr/>
      </dsp:nvSpPr>
      <dsp:spPr>
        <a:xfrm rot="5400000">
          <a:off x="-165066" y="2494679"/>
          <a:ext cx="1100445" cy="770312"/>
        </a:xfrm>
        <a:prstGeom prst="chevron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3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14768"/>
        <a:ext cx="770312" cy="330133"/>
      </dsp:txXfrm>
    </dsp:sp>
    <dsp:sp modelId="{E7FD5A07-03FD-4318-BEB5-D90C63F920D7}">
      <dsp:nvSpPr>
        <dsp:cNvPr id="0" name=""/>
        <dsp:cNvSpPr/>
      </dsp:nvSpPr>
      <dsp:spPr>
        <a:xfrm rot="5400000">
          <a:off x="4888051" y="-1788123"/>
          <a:ext cx="715289" cy="8950767"/>
        </a:xfrm>
        <a:prstGeom prst="round2SameRect">
          <a:avLst/>
        </a:prstGeom>
        <a:solidFill>
          <a:srgbClr val="F1EB77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Идентификация опасностей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770312" y="2364534"/>
        <a:ext cx="8915849" cy="645453"/>
      </dsp:txXfrm>
    </dsp:sp>
    <dsp:sp modelId="{EAC11E1D-419E-4F42-8252-94D88AB27BAF}">
      <dsp:nvSpPr>
        <dsp:cNvPr id="0" name=""/>
        <dsp:cNvSpPr/>
      </dsp:nvSpPr>
      <dsp:spPr>
        <a:xfrm rot="5400000">
          <a:off x="-165066" y="3382884"/>
          <a:ext cx="1100445" cy="770312"/>
        </a:xfrm>
        <a:prstGeom prst="chevron">
          <a:avLst/>
        </a:prstGeom>
        <a:solidFill>
          <a:srgbClr val="C0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4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602973"/>
        <a:ext cx="770312" cy="330133"/>
      </dsp:txXfrm>
    </dsp:sp>
    <dsp:sp modelId="{F28B24AB-4DC9-4A79-9546-3D394116B981}">
      <dsp:nvSpPr>
        <dsp:cNvPr id="0" name=""/>
        <dsp:cNvSpPr/>
      </dsp:nvSpPr>
      <dsp:spPr>
        <a:xfrm rot="5400000">
          <a:off x="4888051" y="-859668"/>
          <a:ext cx="715289" cy="8950767"/>
        </a:xfrm>
        <a:prstGeom prst="round2SameRect">
          <a:avLst/>
        </a:prstGeom>
        <a:solidFill>
          <a:srgbClr val="F1EB77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карт идентификации опасностей и оценки рисков</a:t>
          </a:r>
          <a:b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770312" y="3292989"/>
        <a:ext cx="8915849" cy="645453"/>
      </dsp:txXfrm>
    </dsp:sp>
    <dsp:sp modelId="{03ED7D0F-72A2-4698-BB6C-6BC5EC813F6F}">
      <dsp:nvSpPr>
        <dsp:cNvPr id="0" name=""/>
        <dsp:cNvSpPr/>
      </dsp:nvSpPr>
      <dsp:spPr>
        <a:xfrm rot="5400000">
          <a:off x="-165066" y="4368566"/>
          <a:ext cx="1100445" cy="770312"/>
        </a:xfrm>
        <a:prstGeom prst="chevron">
          <a:avLst/>
        </a:prstGeom>
        <a:solidFill>
          <a:srgbClr val="7030A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5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88655"/>
        <a:ext cx="770312" cy="330133"/>
      </dsp:txXfrm>
    </dsp:sp>
    <dsp:sp modelId="{7FC916D4-5CAF-4835-8114-49FB734FD60A}">
      <dsp:nvSpPr>
        <dsp:cNvPr id="0" name=""/>
        <dsp:cNvSpPr/>
      </dsp:nvSpPr>
      <dsp:spPr>
        <a:xfrm rot="5400000">
          <a:off x="4888051" y="85760"/>
          <a:ext cx="715289" cy="8950767"/>
        </a:xfrm>
        <a:prstGeom prst="round2SameRect">
          <a:avLst/>
        </a:prstGeom>
        <a:solidFill>
          <a:srgbClr val="F1EB77">
            <a:alpha val="89804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 плана  мероприятий  для устранения и снижения  рисков. Составление отчетов</a:t>
          </a:r>
          <a:b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/>
        </a:p>
      </dsp:txBody>
      <dsp:txXfrm rot="-5400000">
        <a:off x="770312" y="4238417"/>
        <a:ext cx="8915849" cy="64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1006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10063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21438"/>
            <a:ext cx="4310062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5A9375-73A7-4660-97BB-DA19174E36D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874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1006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1C09BB-1574-4CE8-9A05-D6E390B77024}" type="datetimeFigureOut">
              <a:rPr lang="ru-RU"/>
              <a:pPr>
                <a:defRPr/>
              </a:pPr>
              <a:t>30.11.2022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10063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63" y="6421438"/>
            <a:ext cx="4310062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775486-22C6-44B6-B33C-DDAFF11B0E8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272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070AF1-8D7F-4F7A-85B6-F6FE07E68384}" type="datetimeFigureOut">
              <a:rPr lang="ru-RU" smtClean="0"/>
              <a:t>30.11.2022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DB842E-67A0-4F73-AF99-EA91A80330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5600" y="1628802"/>
            <a:ext cx="7895728" cy="20882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риски.                     Управление профессиональными рисками</a:t>
            </a:r>
            <a:endParaRPr lang="ru-RU" altLang="ru-RU" sz="3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587" y="4732870"/>
            <a:ext cx="7993063" cy="2089150"/>
          </a:xfrm>
        </p:spPr>
        <p:txBody>
          <a:bodyPr rtlCol="0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16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16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altLang="ru-RU" sz="30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algn="r">
              <a:defRPr/>
            </a:pPr>
            <a:endParaRPr lang="ru-RU" altLang="ru-RU" b="1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052" name="Picture 2" descr="kozelb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8913"/>
            <a:ext cx="1223963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3503617" y="188915"/>
            <a:ext cx="6408737" cy="14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076B4"/>
              </a:buClr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Правительство Самарской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076B4"/>
              </a:buClr>
              <a:buSzTx/>
              <a:buFont typeface="Arial" charset="0"/>
              <a:buNone/>
              <a:tabLst/>
              <a:defRPr/>
            </a:pPr>
            <a:endParaRPr kumimoji="0" lang="ru-RU" altLang="ru-RU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076B4"/>
              </a:buClr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труда, занятости и миграционной политики Самарской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076B4"/>
              </a:buClr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условий и охраны труда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9936" y="5013179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специалист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департамента условий и охраны труда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Коннова Надежда Евгеньевна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60648"/>
            <a:ext cx="7559675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564904"/>
            <a:ext cx="10972800" cy="1252728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850" y="260648"/>
            <a:ext cx="109728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(статья 209 ТК РФ)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2094383"/>
            <a:ext cx="53228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риск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вероятность причинения вреда жизни или здоровью работника в результате воздействия на него вредного или опасного производственного фактора при исполнении им своей трудовой функции с учетом возможной тяжести повреждения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672" y="4590749"/>
            <a:ext cx="5784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профессиональными рисками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 взаимосвязанных мероприятий и процедур, которые являются элементами системы управления охраной труда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852936"/>
            <a:ext cx="2968798" cy="25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429000"/>
            <a:ext cx="2809925" cy="29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9304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работодателя в области охраны труда (статья 214 ТК РФ)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501" y="2204864"/>
            <a:ext cx="6792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44098805"/>
              </p:ext>
            </p:extLst>
          </p:nvPr>
        </p:nvGraphicFramePr>
        <p:xfrm>
          <a:off x="3575720" y="2374141"/>
          <a:ext cx="8128000" cy="393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60848"/>
            <a:ext cx="37444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850" y="260648"/>
            <a:ext cx="109728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риски (статья 218 ТК РФ)</a:t>
            </a:r>
            <a:endParaRPr lang="ru-RU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607897"/>
            <a:ext cx="25922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49" y="4581128"/>
            <a:ext cx="2475471" cy="21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2736" y="190721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926 от 28.12.2021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Рекомендаций по выбору методов оценки уровней профессиональных рисков и по снижению уровней таких рисков»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36" y="497967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776н от 29.10.2021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Примерного положения о системе управления охраной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опасностей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294" y="3509089"/>
            <a:ext cx="4273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от 31.01.2022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Рекомендаций по классификации, обнаружению, распознаванию и описанию опасностей»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118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1543320"/>
              </p:ext>
            </p:extLst>
          </p:nvPr>
        </p:nvGraphicFramePr>
        <p:xfrm>
          <a:off x="1271464" y="1340768"/>
          <a:ext cx="9721080" cy="530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9416" y="260648"/>
            <a:ext cx="1036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уровня профессионального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33" y="3617577"/>
            <a:ext cx="2880320" cy="2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297" y="2148544"/>
            <a:ext cx="5544616" cy="1620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28.12.2021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Рекомендаций по выбору методов оценки уровней профессиональных рисков и по снижению уровней таких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5440" y="3933056"/>
            <a:ext cx="4536504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метод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7266" y="5085184"/>
            <a:ext cx="4524678" cy="720080"/>
          </a:xfrm>
          <a:prstGeom prst="rect">
            <a:avLst/>
          </a:prstGeom>
          <a:solidFill>
            <a:srgbClr val="20E4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понятный для работника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440" y="4610236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Оцениваете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35" y="3256781"/>
            <a:ext cx="1676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6260"/>
            <a:ext cx="195738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71" y="2492896"/>
            <a:ext cx="16700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98" y="4005064"/>
            <a:ext cx="1743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7266" y="332656"/>
            <a:ext cx="105733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оценки  уровней  профессиональных  рисков</a:t>
            </a:r>
          </a:p>
          <a:p>
            <a:pPr lvl="0"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1252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профессиональных рисков позволяет: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2924944"/>
            <a:ext cx="4171627" cy="271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1784" y="2564904"/>
            <a:ext cx="7128792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воздействия опасностей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использовать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вариантов обустройства рабочих мест, применяемых мероприятий по обеспечению безопасности и улучшению условий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необходимой для совершенствования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СУОТ,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инструкций по охране труда, программ обучения и инструктирования, выбора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действий в аварийных ситуациях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</p:txBody>
      </p:sp>
    </p:spTree>
    <p:extLst>
      <p:ext uri="{BB962C8B-B14F-4D97-AF65-F5344CB8AC3E}">
        <p14:creationId xmlns:p14="http://schemas.microsoft.com/office/powerpoint/2010/main" val="23939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972800" cy="79208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759"/>
            <a:ext cx="5961062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104328"/>
            <a:ext cx="60531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52" y="260647"/>
            <a:ext cx="55054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02" y="11093"/>
            <a:ext cx="7613650" cy="77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6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14131</TotalTime>
  <Words>377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Профессиональные риски.                     Управление профессиональными рисками</vt:lpstr>
      <vt:lpstr>Основные понятия (статья 209 ТК РФ)</vt:lpstr>
      <vt:lpstr>Обязанность работодателя в области охраны труда (статья 214 ТК РФ)</vt:lpstr>
      <vt:lpstr>Профессиональные риски (статья 218 ТК РФ)</vt:lpstr>
      <vt:lpstr>Презентация PowerPoint</vt:lpstr>
      <vt:lpstr>Презентация PowerPoint</vt:lpstr>
      <vt:lpstr>Оценка профессиональных рисков позволяет: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sobes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«Руководстве по гигиенической оценке факторов рабочей среды, тяжести и напряженности трудового процесса. Критерии и классификация условий труда» Р2.2.2006-05</dc:title>
  <dc:creator>USER</dc:creator>
  <cp:lastModifiedBy>Коннова Надежда Евгеньевна</cp:lastModifiedBy>
  <cp:revision>830</cp:revision>
  <cp:lastPrinted>2022-03-16T07:11:25Z</cp:lastPrinted>
  <dcterms:created xsi:type="dcterms:W3CDTF">2006-01-26T11:21:24Z</dcterms:created>
  <dcterms:modified xsi:type="dcterms:W3CDTF">2022-11-30T10:31:51Z</dcterms:modified>
</cp:coreProperties>
</file>